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3"/>
  </p:notesMasterIdLst>
  <p:sldIdLst>
    <p:sldId id="256" r:id="rId2"/>
    <p:sldId id="257" r:id="rId3"/>
    <p:sldId id="258" r:id="rId4"/>
    <p:sldId id="259" r:id="rId5"/>
    <p:sldId id="260" r:id="rId6"/>
    <p:sldId id="268" r:id="rId7"/>
    <p:sldId id="269" r:id="rId8"/>
    <p:sldId id="263" r:id="rId9"/>
    <p:sldId id="267" r:id="rId10"/>
    <p:sldId id="270"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Wingdings 3" panose="05040102010807070707" pitchFamily="18" charset="2"/>
      <p:regular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varScale="1">
        <p:scale>
          <a:sx n="35" d="100"/>
          <a:sy n="35" d="100"/>
        </p:scale>
        <p:origin x="81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DELL\Downloads\pro\Book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ELL\Downloads\pro\Book2.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IN"/>
              <a:t>Top 5 Category Sum  </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invertIfNegative val="0"/>
          <c:cat>
            <c:strRef>
              <c:f>Sheet1!$B$8:$B$12</c:f>
              <c:strCache>
                <c:ptCount val="5"/>
                <c:pt idx="0">
                  <c:v>Animals</c:v>
                </c:pt>
                <c:pt idx="1">
                  <c:v>cooking</c:v>
                </c:pt>
                <c:pt idx="2">
                  <c:v>culture</c:v>
                </c:pt>
                <c:pt idx="3">
                  <c:v>dogs</c:v>
                </c:pt>
                <c:pt idx="4">
                  <c:v>education</c:v>
                </c:pt>
              </c:strCache>
            </c:strRef>
          </c:cat>
          <c:val>
            <c:numRef>
              <c:f>Sheet1!$C$8:$C$12</c:f>
              <c:numCache>
                <c:formatCode>General</c:formatCode>
                <c:ptCount val="5"/>
                <c:pt idx="0">
                  <c:v>74965</c:v>
                </c:pt>
                <c:pt idx="1">
                  <c:v>64756</c:v>
                </c:pt>
                <c:pt idx="2">
                  <c:v>66579</c:v>
                </c:pt>
                <c:pt idx="3">
                  <c:v>52511</c:v>
                </c:pt>
                <c:pt idx="4">
                  <c:v>57436</c:v>
                </c:pt>
              </c:numCache>
            </c:numRef>
          </c:val>
          <c:extLst>
            <c:ext xmlns:c16="http://schemas.microsoft.com/office/drawing/2014/chart" uri="{C3380CC4-5D6E-409C-BE32-E72D297353CC}">
              <c16:uniqueId val="{00000000-2EF0-42FD-A96F-E9E79D878C55}"/>
            </c:ext>
          </c:extLst>
        </c:ser>
        <c:dLbls>
          <c:showLegendKey val="0"/>
          <c:showVal val="0"/>
          <c:showCatName val="0"/>
          <c:showSerName val="0"/>
          <c:showPercent val="0"/>
          <c:showBubbleSize val="0"/>
        </c:dLbls>
        <c:gapWidth val="150"/>
        <c:shape val="box"/>
        <c:axId val="332682976"/>
        <c:axId val="332676744"/>
        <c:axId val="0"/>
      </c:bar3DChart>
      <c:catAx>
        <c:axId val="332682976"/>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2676744"/>
        <c:crosses val="autoZero"/>
        <c:auto val="1"/>
        <c:lblAlgn val="ctr"/>
        <c:lblOffset val="100"/>
        <c:noMultiLvlLbl val="0"/>
      </c:catAx>
      <c:valAx>
        <c:axId val="3326767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2682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Popularity % of </a:t>
            </a:r>
            <a:r>
              <a:rPr lang="en-IN"/>
              <a:t>Top 5 Category  </a:t>
            </a:r>
          </a:p>
          <a:p>
            <a:pPr>
              <a:defRPr/>
            </a:pPr>
            <a:r>
              <a:rPr lang="en-US"/>
              <a:t> </a:t>
            </a:r>
            <a:endParaRPr lang="en-IN"/>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1-41C1-49C2-B26F-42D025BB829C}"/>
              </c:ext>
            </c:extLst>
          </c:dPt>
          <c:dPt>
            <c:idx val="1"/>
            <c:bubble3D val="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3-41C1-49C2-B26F-42D025BB829C}"/>
              </c:ext>
            </c:extLst>
          </c:dPt>
          <c:dPt>
            <c:idx val="2"/>
            <c:bubble3D val="0"/>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5-41C1-49C2-B26F-42D025BB829C}"/>
              </c:ext>
            </c:extLst>
          </c:dPt>
          <c:dPt>
            <c:idx val="3"/>
            <c:bubble3D val="0"/>
            <c:spPr>
              <a:gradFill rotWithShape="1">
                <a:gsLst>
                  <a:gs pos="0">
                    <a:schemeClr val="accent4">
                      <a:tint val="98000"/>
                      <a:lumMod val="114000"/>
                    </a:schemeClr>
                  </a:gs>
                  <a:gs pos="100000">
                    <a:schemeClr val="accent4">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7-41C1-49C2-B26F-42D025BB829C}"/>
              </c:ext>
            </c:extLst>
          </c:dPt>
          <c:dPt>
            <c:idx val="4"/>
            <c:bubble3D val="0"/>
            <c:spPr>
              <a:gradFill rotWithShape="1">
                <a:gsLst>
                  <a:gs pos="0">
                    <a:schemeClr val="accent5">
                      <a:tint val="98000"/>
                      <a:lumMod val="114000"/>
                    </a:schemeClr>
                  </a:gs>
                  <a:gs pos="100000">
                    <a:schemeClr val="accent5">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9-41C1-49C2-B26F-42D025BB829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Sheet1!$A$1:$A$5</c:f>
              <c:strCache>
                <c:ptCount val="5"/>
                <c:pt idx="0">
                  <c:v>Animals</c:v>
                </c:pt>
                <c:pt idx="1">
                  <c:v>cooking</c:v>
                </c:pt>
                <c:pt idx="2">
                  <c:v>culture</c:v>
                </c:pt>
                <c:pt idx="3">
                  <c:v>dogs</c:v>
                </c:pt>
                <c:pt idx="4">
                  <c:v>education</c:v>
                </c:pt>
              </c:strCache>
            </c:strRef>
          </c:cat>
          <c:val>
            <c:numRef>
              <c:f>Sheet1!$B$1:$B$5</c:f>
              <c:numCache>
                <c:formatCode>General</c:formatCode>
                <c:ptCount val="5"/>
                <c:pt idx="0">
                  <c:v>74965</c:v>
                </c:pt>
                <c:pt idx="1">
                  <c:v>64756</c:v>
                </c:pt>
                <c:pt idx="2">
                  <c:v>66579</c:v>
                </c:pt>
                <c:pt idx="3">
                  <c:v>52511</c:v>
                </c:pt>
                <c:pt idx="4">
                  <c:v>57436</c:v>
                </c:pt>
              </c:numCache>
            </c:numRef>
          </c:val>
          <c:extLst>
            <c:ext xmlns:c16="http://schemas.microsoft.com/office/drawing/2014/chart" uri="{C3380CC4-5D6E-409C-BE32-E72D297353CC}">
              <c16:uniqueId val="{0000000A-41C1-49C2-B26F-42D025BB829C}"/>
            </c:ext>
          </c:extLst>
        </c:ser>
        <c:dLbls>
          <c:dLblPos val="ctr"/>
          <c:showLegendKey val="0"/>
          <c:showVal val="0"/>
          <c:showCatName val="0"/>
          <c:showSerName val="0"/>
          <c:showPercent val="1"/>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0C2F56-5493-4744-9CFE-0E301BFA6959}"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C77A8F9F-8AB0-4CC8-AF5B-C99978F8E970}">
      <dgm:prSet phldrT="[Text]"/>
      <dgm:spPr/>
      <dgm:t>
        <a:bodyPr/>
        <a:lstStyle/>
        <a:p>
          <a:r>
            <a:rPr lang="en-US" dirty="0">
              <a:solidFill>
                <a:schemeClr val="bg1"/>
              </a:solidFill>
            </a:rPr>
            <a:t>Project recap</a:t>
          </a:r>
          <a:endParaRPr lang="en-IN" dirty="0">
            <a:solidFill>
              <a:schemeClr val="bg1"/>
            </a:solidFill>
          </a:endParaRPr>
        </a:p>
      </dgm:t>
    </dgm:pt>
    <dgm:pt modelId="{3DDAFA24-FADA-43F8-B764-FEFDF99FAB8C}" type="parTrans" cxnId="{F95E5722-F806-42C4-B51E-8F45A1F00D03}">
      <dgm:prSet/>
      <dgm:spPr/>
      <dgm:t>
        <a:bodyPr/>
        <a:lstStyle/>
        <a:p>
          <a:endParaRPr lang="en-IN"/>
        </a:p>
      </dgm:t>
    </dgm:pt>
    <dgm:pt modelId="{73D14C05-0B8F-41B4-A13B-EF6D2701E75C}" type="sibTrans" cxnId="{F95E5722-F806-42C4-B51E-8F45A1F00D03}">
      <dgm:prSet/>
      <dgm:spPr/>
      <dgm:t>
        <a:bodyPr/>
        <a:lstStyle/>
        <a:p>
          <a:endParaRPr lang="en-IN"/>
        </a:p>
      </dgm:t>
    </dgm:pt>
    <dgm:pt modelId="{E88E8D7D-7634-43FE-824C-765E05F89818}">
      <dgm:prSet phldrT="[Text]" custT="1"/>
      <dgm:spPr/>
      <dgm:t>
        <a:bodyPr/>
        <a:lstStyle/>
        <a:p>
          <a:r>
            <a:rPr lang="en-US" sz="2800" dirty="0">
              <a:latin typeface="Arial" panose="020B0604020202020204" pitchFamily="34" charset="0"/>
              <a:cs typeface="Arial" panose="020B0604020202020204" pitchFamily="34" charset="0"/>
            </a:rPr>
            <a:t>To provide a high-level overview of the business problem we're tackling and the precise requirements, we will provide a summary of the entire project.</a:t>
          </a:r>
          <a:endParaRPr lang="en-IN" sz="2800" dirty="0"/>
        </a:p>
      </dgm:t>
    </dgm:pt>
    <dgm:pt modelId="{F0932AB1-B080-4C16-B82B-6082E1BB677E}" type="parTrans" cxnId="{514D28FA-C442-40BD-A81D-F649AF16DCB3}">
      <dgm:prSet/>
      <dgm:spPr/>
      <dgm:t>
        <a:bodyPr/>
        <a:lstStyle/>
        <a:p>
          <a:endParaRPr lang="en-IN"/>
        </a:p>
      </dgm:t>
    </dgm:pt>
    <dgm:pt modelId="{D987C16E-73F4-44D2-A955-B8E4691B655A}" type="sibTrans" cxnId="{514D28FA-C442-40BD-A81D-F649AF16DCB3}">
      <dgm:prSet/>
      <dgm:spPr/>
      <dgm:t>
        <a:bodyPr/>
        <a:lstStyle/>
        <a:p>
          <a:endParaRPr lang="en-IN"/>
        </a:p>
      </dgm:t>
    </dgm:pt>
    <dgm:pt modelId="{836FE61F-8142-42D9-A8C1-C284D818539C}">
      <dgm:prSet phldrT="[Text]"/>
      <dgm:spPr/>
      <dgm:t>
        <a:bodyPr/>
        <a:lstStyle/>
        <a:p>
          <a:r>
            <a:rPr lang="en-US" spc="-19" dirty="0">
              <a:solidFill>
                <a:srgbClr val="000000"/>
              </a:solidFill>
              <a:latin typeface="Graphik Regular" panose="020B0503030202060203" pitchFamily="34" charset="0"/>
            </a:rPr>
            <a:t>Problem</a:t>
          </a:r>
          <a:endParaRPr lang="en-IN" dirty="0"/>
        </a:p>
      </dgm:t>
    </dgm:pt>
    <dgm:pt modelId="{D49E80D1-0CAA-44AA-95F6-7A1C777C7949}" type="parTrans" cxnId="{81FA2D1A-5A03-4AFA-9398-AAA97A181509}">
      <dgm:prSet/>
      <dgm:spPr/>
      <dgm:t>
        <a:bodyPr/>
        <a:lstStyle/>
        <a:p>
          <a:endParaRPr lang="en-IN"/>
        </a:p>
      </dgm:t>
    </dgm:pt>
    <dgm:pt modelId="{FD07F9FF-76B1-4E75-926B-79074BF1FD8F}" type="sibTrans" cxnId="{81FA2D1A-5A03-4AFA-9398-AAA97A181509}">
      <dgm:prSet/>
      <dgm:spPr/>
      <dgm:t>
        <a:bodyPr/>
        <a:lstStyle/>
        <a:p>
          <a:endParaRPr lang="en-IN"/>
        </a:p>
      </dgm:t>
    </dgm:pt>
    <dgm:pt modelId="{1EF11BBB-75D3-475C-8164-0BCF93BDB788}">
      <dgm:prSet phldrT="[Text]" custT="1"/>
      <dgm:spPr/>
      <dgm:t>
        <a:bodyPr/>
        <a:lstStyle/>
        <a:p>
          <a:r>
            <a:rPr lang="en-US" sz="2800" dirty="0">
              <a:latin typeface="Arial" panose="020B0604020202020204" pitchFamily="34" charset="0"/>
              <a:cs typeface="Arial" panose="020B0604020202020204" pitchFamily="34" charset="0"/>
            </a:rPr>
            <a:t>We will get into the particular issue that the Data Analytics team has been concentrating on and provide some context for why this is such a significant issue.</a:t>
          </a:r>
          <a:endParaRPr lang="en-IN" sz="2800" dirty="0"/>
        </a:p>
      </dgm:t>
    </dgm:pt>
    <dgm:pt modelId="{6D52BFB7-A964-4A87-8C92-4A1A26633BF8}" type="parTrans" cxnId="{562A1F6A-1AF1-48FA-84B9-B275A4B633A8}">
      <dgm:prSet/>
      <dgm:spPr/>
      <dgm:t>
        <a:bodyPr/>
        <a:lstStyle/>
        <a:p>
          <a:endParaRPr lang="en-IN"/>
        </a:p>
      </dgm:t>
    </dgm:pt>
    <dgm:pt modelId="{63CE627C-69E1-4B2D-BEB6-CD7A35EB0F4C}" type="sibTrans" cxnId="{562A1F6A-1AF1-48FA-84B9-B275A4B633A8}">
      <dgm:prSet/>
      <dgm:spPr/>
      <dgm:t>
        <a:bodyPr/>
        <a:lstStyle/>
        <a:p>
          <a:endParaRPr lang="en-IN"/>
        </a:p>
      </dgm:t>
    </dgm:pt>
    <dgm:pt modelId="{08361227-4CF3-4917-944B-59BE9A54F996}">
      <dgm:prSet phldrT="[Text]"/>
      <dgm:spPr/>
      <dgm:t>
        <a:bodyPr/>
        <a:lstStyle/>
        <a:p>
          <a:r>
            <a:rPr lang="en-US" spc="-19" dirty="0">
              <a:solidFill>
                <a:srgbClr val="000000"/>
              </a:solidFill>
              <a:latin typeface="Graphik Regular" panose="020B0503030202060203" pitchFamily="34" charset="0"/>
            </a:rPr>
            <a:t>The Analytics team</a:t>
          </a:r>
          <a:endParaRPr lang="en-IN" dirty="0"/>
        </a:p>
      </dgm:t>
    </dgm:pt>
    <dgm:pt modelId="{4F278103-81E8-4B5F-8057-1249128479C7}" type="parTrans" cxnId="{96B485DD-F317-4B7E-AA96-F20429B80A4B}">
      <dgm:prSet/>
      <dgm:spPr/>
      <dgm:t>
        <a:bodyPr/>
        <a:lstStyle/>
        <a:p>
          <a:endParaRPr lang="en-IN"/>
        </a:p>
      </dgm:t>
    </dgm:pt>
    <dgm:pt modelId="{48171FEC-04D6-4447-B252-13460B4187C8}" type="sibTrans" cxnId="{96B485DD-F317-4B7E-AA96-F20429B80A4B}">
      <dgm:prSet/>
      <dgm:spPr/>
      <dgm:t>
        <a:bodyPr/>
        <a:lstStyle/>
        <a:p>
          <a:endParaRPr lang="en-IN"/>
        </a:p>
      </dgm:t>
    </dgm:pt>
    <dgm:pt modelId="{CAD8BE0D-2438-4873-BB8A-793E5F82F4FB}">
      <dgm:prSet phldrT="[Text]" custT="1"/>
      <dgm:spPr/>
      <dgm:t>
        <a:bodyPr/>
        <a:lstStyle/>
        <a:p>
          <a:r>
            <a:rPr lang="en-US" sz="2800" dirty="0">
              <a:latin typeface="Arial" panose="020B0604020202020204" pitchFamily="34" charset="0"/>
              <a:cs typeface="Arial" panose="020B0604020202020204" pitchFamily="34" charset="0"/>
            </a:rPr>
            <a:t>I'll start by outlining the issue and then discuss the team that is in charge of handling this assignment on our end.</a:t>
          </a:r>
          <a:endParaRPr lang="en-IN" sz="2800" dirty="0"/>
        </a:p>
      </dgm:t>
    </dgm:pt>
    <dgm:pt modelId="{A6B08BAA-0B95-46EB-A224-8F3BCEAD8AE8}" type="parTrans" cxnId="{38A15E47-78DB-4D36-9FC0-9DB76B370E18}">
      <dgm:prSet/>
      <dgm:spPr/>
      <dgm:t>
        <a:bodyPr/>
        <a:lstStyle/>
        <a:p>
          <a:endParaRPr lang="en-IN"/>
        </a:p>
      </dgm:t>
    </dgm:pt>
    <dgm:pt modelId="{E933486A-C034-4E37-974B-6D7B350EF5A5}" type="sibTrans" cxnId="{38A15E47-78DB-4D36-9FC0-9DB76B370E18}">
      <dgm:prSet/>
      <dgm:spPr/>
      <dgm:t>
        <a:bodyPr/>
        <a:lstStyle/>
        <a:p>
          <a:endParaRPr lang="en-IN"/>
        </a:p>
      </dgm:t>
    </dgm:pt>
    <dgm:pt modelId="{737BE77E-6614-4E86-8301-40A80B0CF70F}" type="pres">
      <dgm:prSet presAssocID="{E90C2F56-5493-4744-9CFE-0E301BFA6959}" presName="linearFlow" presStyleCnt="0">
        <dgm:presLayoutVars>
          <dgm:dir/>
          <dgm:animLvl val="lvl"/>
          <dgm:resizeHandles val="exact"/>
        </dgm:presLayoutVars>
      </dgm:prSet>
      <dgm:spPr/>
    </dgm:pt>
    <dgm:pt modelId="{FEC89840-AD33-49E1-A233-B80E49B4FF0B}" type="pres">
      <dgm:prSet presAssocID="{C77A8F9F-8AB0-4CC8-AF5B-C99978F8E970}" presName="composite" presStyleCnt="0"/>
      <dgm:spPr/>
    </dgm:pt>
    <dgm:pt modelId="{F9373791-D2BA-4676-A1A8-25C6B6FDB2B9}" type="pres">
      <dgm:prSet presAssocID="{C77A8F9F-8AB0-4CC8-AF5B-C99978F8E970}" presName="parentText" presStyleLbl="alignNode1" presStyleIdx="0" presStyleCnt="3">
        <dgm:presLayoutVars>
          <dgm:chMax val="1"/>
          <dgm:bulletEnabled val="1"/>
        </dgm:presLayoutVars>
      </dgm:prSet>
      <dgm:spPr/>
    </dgm:pt>
    <dgm:pt modelId="{B08BDF8D-8220-4569-AA0E-912C72D83392}" type="pres">
      <dgm:prSet presAssocID="{C77A8F9F-8AB0-4CC8-AF5B-C99978F8E970}" presName="descendantText" presStyleLbl="alignAcc1" presStyleIdx="0" presStyleCnt="3" custScaleX="98927" custScaleY="135512" custLinFactNeighborX="185" custLinFactNeighborY="-9242">
        <dgm:presLayoutVars>
          <dgm:bulletEnabled val="1"/>
        </dgm:presLayoutVars>
      </dgm:prSet>
      <dgm:spPr/>
    </dgm:pt>
    <dgm:pt modelId="{13F7895F-BE0F-42C7-AEE3-E1D28412A95B}" type="pres">
      <dgm:prSet presAssocID="{73D14C05-0B8F-41B4-A13B-EF6D2701E75C}" presName="sp" presStyleCnt="0"/>
      <dgm:spPr/>
    </dgm:pt>
    <dgm:pt modelId="{79A48D1A-41AA-4387-B1DF-2D443AB74053}" type="pres">
      <dgm:prSet presAssocID="{836FE61F-8142-42D9-A8C1-C284D818539C}" presName="composite" presStyleCnt="0"/>
      <dgm:spPr/>
    </dgm:pt>
    <dgm:pt modelId="{656EC1EF-3281-46EC-8785-77EA00ACC46B}" type="pres">
      <dgm:prSet presAssocID="{836FE61F-8142-42D9-A8C1-C284D818539C}" presName="parentText" presStyleLbl="alignNode1" presStyleIdx="1" presStyleCnt="3">
        <dgm:presLayoutVars>
          <dgm:chMax val="1"/>
          <dgm:bulletEnabled val="1"/>
        </dgm:presLayoutVars>
      </dgm:prSet>
      <dgm:spPr/>
    </dgm:pt>
    <dgm:pt modelId="{FA804E04-9F73-4070-956D-E21AA9BC3A5A}" type="pres">
      <dgm:prSet presAssocID="{836FE61F-8142-42D9-A8C1-C284D818539C}" presName="descendantText" presStyleLbl="alignAcc1" presStyleIdx="1" presStyleCnt="3" custScaleX="98933" custScaleY="138790" custLinFactNeighborX="0">
        <dgm:presLayoutVars>
          <dgm:bulletEnabled val="1"/>
        </dgm:presLayoutVars>
      </dgm:prSet>
      <dgm:spPr/>
    </dgm:pt>
    <dgm:pt modelId="{CF8B2950-1D77-4E4C-8692-0E5D792BA24D}" type="pres">
      <dgm:prSet presAssocID="{FD07F9FF-76B1-4E75-926B-79074BF1FD8F}" presName="sp" presStyleCnt="0"/>
      <dgm:spPr/>
    </dgm:pt>
    <dgm:pt modelId="{4F103FF2-29BC-4B0B-8189-896A7FF4EB33}" type="pres">
      <dgm:prSet presAssocID="{08361227-4CF3-4917-944B-59BE9A54F996}" presName="composite" presStyleCnt="0"/>
      <dgm:spPr/>
    </dgm:pt>
    <dgm:pt modelId="{57B5C7F5-8626-4F71-A639-D5DBA022A8FD}" type="pres">
      <dgm:prSet presAssocID="{08361227-4CF3-4917-944B-59BE9A54F996}" presName="parentText" presStyleLbl="alignNode1" presStyleIdx="2" presStyleCnt="3">
        <dgm:presLayoutVars>
          <dgm:chMax val="1"/>
          <dgm:bulletEnabled val="1"/>
        </dgm:presLayoutVars>
      </dgm:prSet>
      <dgm:spPr/>
    </dgm:pt>
    <dgm:pt modelId="{0B7827EE-245F-4FF1-8C4E-49B5C8ADBB07}" type="pres">
      <dgm:prSet presAssocID="{08361227-4CF3-4917-944B-59BE9A54F996}" presName="descendantText" presStyleLbl="alignAcc1" presStyleIdx="2" presStyleCnt="3" custScaleX="100840" custScaleY="113976" custLinFactNeighborX="-60" custLinFactNeighborY="-116">
        <dgm:presLayoutVars>
          <dgm:bulletEnabled val="1"/>
        </dgm:presLayoutVars>
      </dgm:prSet>
      <dgm:spPr/>
    </dgm:pt>
  </dgm:ptLst>
  <dgm:cxnLst>
    <dgm:cxn modelId="{8CBA6E05-55AC-4469-93D4-0874094033A2}" type="presOf" srcId="{08361227-4CF3-4917-944B-59BE9A54F996}" destId="{57B5C7F5-8626-4F71-A639-D5DBA022A8FD}" srcOrd="0" destOrd="0" presId="urn:microsoft.com/office/officeart/2005/8/layout/chevron2"/>
    <dgm:cxn modelId="{DCB7E710-91EB-4B69-A6CA-F00234116B5C}" type="presOf" srcId="{E90C2F56-5493-4744-9CFE-0E301BFA6959}" destId="{737BE77E-6614-4E86-8301-40A80B0CF70F}" srcOrd="0" destOrd="0" presId="urn:microsoft.com/office/officeart/2005/8/layout/chevron2"/>
    <dgm:cxn modelId="{81FA2D1A-5A03-4AFA-9398-AAA97A181509}" srcId="{E90C2F56-5493-4744-9CFE-0E301BFA6959}" destId="{836FE61F-8142-42D9-A8C1-C284D818539C}" srcOrd="1" destOrd="0" parTransId="{D49E80D1-0CAA-44AA-95F6-7A1C777C7949}" sibTransId="{FD07F9FF-76B1-4E75-926B-79074BF1FD8F}"/>
    <dgm:cxn modelId="{F95E5722-F806-42C4-B51E-8F45A1F00D03}" srcId="{E90C2F56-5493-4744-9CFE-0E301BFA6959}" destId="{C77A8F9F-8AB0-4CC8-AF5B-C99978F8E970}" srcOrd="0" destOrd="0" parTransId="{3DDAFA24-FADA-43F8-B764-FEFDF99FAB8C}" sibTransId="{73D14C05-0B8F-41B4-A13B-EF6D2701E75C}"/>
    <dgm:cxn modelId="{38A15E47-78DB-4D36-9FC0-9DB76B370E18}" srcId="{08361227-4CF3-4917-944B-59BE9A54F996}" destId="{CAD8BE0D-2438-4873-BB8A-793E5F82F4FB}" srcOrd="0" destOrd="0" parTransId="{A6B08BAA-0B95-46EB-A224-8F3BCEAD8AE8}" sibTransId="{E933486A-C034-4E37-974B-6D7B350EF5A5}"/>
    <dgm:cxn modelId="{562A1F6A-1AF1-48FA-84B9-B275A4B633A8}" srcId="{836FE61F-8142-42D9-A8C1-C284D818539C}" destId="{1EF11BBB-75D3-475C-8164-0BCF93BDB788}" srcOrd="0" destOrd="0" parTransId="{6D52BFB7-A964-4A87-8C92-4A1A26633BF8}" sibTransId="{63CE627C-69E1-4B2D-BEB6-CD7A35EB0F4C}"/>
    <dgm:cxn modelId="{CFACCD4D-5619-4FED-86E8-34BC1042B5EA}" type="presOf" srcId="{1EF11BBB-75D3-475C-8164-0BCF93BDB788}" destId="{FA804E04-9F73-4070-956D-E21AA9BC3A5A}" srcOrd="0" destOrd="0" presId="urn:microsoft.com/office/officeart/2005/8/layout/chevron2"/>
    <dgm:cxn modelId="{C0D14C7C-2644-46AB-A460-D00D72823610}" type="presOf" srcId="{836FE61F-8142-42D9-A8C1-C284D818539C}" destId="{656EC1EF-3281-46EC-8785-77EA00ACC46B}" srcOrd="0" destOrd="0" presId="urn:microsoft.com/office/officeart/2005/8/layout/chevron2"/>
    <dgm:cxn modelId="{49A4519A-CEDE-4489-BCAE-4B272B21A75F}" type="presOf" srcId="{C77A8F9F-8AB0-4CC8-AF5B-C99978F8E970}" destId="{F9373791-D2BA-4676-A1A8-25C6B6FDB2B9}" srcOrd="0" destOrd="0" presId="urn:microsoft.com/office/officeart/2005/8/layout/chevron2"/>
    <dgm:cxn modelId="{8A1257C1-6072-4EEA-9708-EC3CEB179953}" type="presOf" srcId="{E88E8D7D-7634-43FE-824C-765E05F89818}" destId="{B08BDF8D-8220-4569-AA0E-912C72D83392}" srcOrd="0" destOrd="0" presId="urn:microsoft.com/office/officeart/2005/8/layout/chevron2"/>
    <dgm:cxn modelId="{5A9722DA-7AB4-4DC4-81FB-A1F22C9ACB69}" type="presOf" srcId="{CAD8BE0D-2438-4873-BB8A-793E5F82F4FB}" destId="{0B7827EE-245F-4FF1-8C4E-49B5C8ADBB07}" srcOrd="0" destOrd="0" presId="urn:microsoft.com/office/officeart/2005/8/layout/chevron2"/>
    <dgm:cxn modelId="{96B485DD-F317-4B7E-AA96-F20429B80A4B}" srcId="{E90C2F56-5493-4744-9CFE-0E301BFA6959}" destId="{08361227-4CF3-4917-944B-59BE9A54F996}" srcOrd="2" destOrd="0" parTransId="{4F278103-81E8-4B5F-8057-1249128479C7}" sibTransId="{48171FEC-04D6-4447-B252-13460B4187C8}"/>
    <dgm:cxn modelId="{514D28FA-C442-40BD-A81D-F649AF16DCB3}" srcId="{C77A8F9F-8AB0-4CC8-AF5B-C99978F8E970}" destId="{E88E8D7D-7634-43FE-824C-765E05F89818}" srcOrd="0" destOrd="0" parTransId="{F0932AB1-B080-4C16-B82B-6082E1BB677E}" sibTransId="{D987C16E-73F4-44D2-A955-B8E4691B655A}"/>
    <dgm:cxn modelId="{426C0AFE-80D5-415E-8790-6D1E518DDC42}" type="presParOf" srcId="{737BE77E-6614-4E86-8301-40A80B0CF70F}" destId="{FEC89840-AD33-49E1-A233-B80E49B4FF0B}" srcOrd="0" destOrd="0" presId="urn:microsoft.com/office/officeart/2005/8/layout/chevron2"/>
    <dgm:cxn modelId="{8C7749D6-79FB-4E80-9235-D0FC1822F66B}" type="presParOf" srcId="{FEC89840-AD33-49E1-A233-B80E49B4FF0B}" destId="{F9373791-D2BA-4676-A1A8-25C6B6FDB2B9}" srcOrd="0" destOrd="0" presId="urn:microsoft.com/office/officeart/2005/8/layout/chevron2"/>
    <dgm:cxn modelId="{4D827392-D55D-4D70-B457-0F977FCE1BA2}" type="presParOf" srcId="{FEC89840-AD33-49E1-A233-B80E49B4FF0B}" destId="{B08BDF8D-8220-4569-AA0E-912C72D83392}" srcOrd="1" destOrd="0" presId="urn:microsoft.com/office/officeart/2005/8/layout/chevron2"/>
    <dgm:cxn modelId="{646A4694-1B02-45EE-9A5A-298C4773A257}" type="presParOf" srcId="{737BE77E-6614-4E86-8301-40A80B0CF70F}" destId="{13F7895F-BE0F-42C7-AEE3-E1D28412A95B}" srcOrd="1" destOrd="0" presId="urn:microsoft.com/office/officeart/2005/8/layout/chevron2"/>
    <dgm:cxn modelId="{2741E2C7-A869-480D-A7E1-A32E10F52834}" type="presParOf" srcId="{737BE77E-6614-4E86-8301-40A80B0CF70F}" destId="{79A48D1A-41AA-4387-B1DF-2D443AB74053}" srcOrd="2" destOrd="0" presId="urn:microsoft.com/office/officeart/2005/8/layout/chevron2"/>
    <dgm:cxn modelId="{F8DB982C-E968-4199-BD76-4FA2D5D34108}" type="presParOf" srcId="{79A48D1A-41AA-4387-B1DF-2D443AB74053}" destId="{656EC1EF-3281-46EC-8785-77EA00ACC46B}" srcOrd="0" destOrd="0" presId="urn:microsoft.com/office/officeart/2005/8/layout/chevron2"/>
    <dgm:cxn modelId="{05E12D5E-544B-462E-A37A-130AD0D98031}" type="presParOf" srcId="{79A48D1A-41AA-4387-B1DF-2D443AB74053}" destId="{FA804E04-9F73-4070-956D-E21AA9BC3A5A}" srcOrd="1" destOrd="0" presId="urn:microsoft.com/office/officeart/2005/8/layout/chevron2"/>
    <dgm:cxn modelId="{AA1E7374-4A21-4BDC-86C1-A4EBF7A6F5F0}" type="presParOf" srcId="{737BE77E-6614-4E86-8301-40A80B0CF70F}" destId="{CF8B2950-1D77-4E4C-8692-0E5D792BA24D}" srcOrd="3" destOrd="0" presId="urn:microsoft.com/office/officeart/2005/8/layout/chevron2"/>
    <dgm:cxn modelId="{36B4A918-0DC3-4136-8A80-CBCE0D7367F3}" type="presParOf" srcId="{737BE77E-6614-4E86-8301-40A80B0CF70F}" destId="{4F103FF2-29BC-4B0B-8189-896A7FF4EB33}" srcOrd="4" destOrd="0" presId="urn:microsoft.com/office/officeart/2005/8/layout/chevron2"/>
    <dgm:cxn modelId="{ACA114C4-C944-4B25-8450-F47B1E83BAE6}" type="presParOf" srcId="{4F103FF2-29BC-4B0B-8189-896A7FF4EB33}" destId="{57B5C7F5-8626-4F71-A639-D5DBA022A8FD}" srcOrd="0" destOrd="0" presId="urn:microsoft.com/office/officeart/2005/8/layout/chevron2"/>
    <dgm:cxn modelId="{CABC21F2-2010-4C1B-ABCA-6BD3444E53AE}" type="presParOf" srcId="{4F103FF2-29BC-4B0B-8189-896A7FF4EB33}" destId="{0B7827EE-245F-4FF1-8C4E-49B5C8ADBB07}"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2FD8E5-6F2B-4399-B02C-14EE21686E7A}"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146A49A3-06F0-466C-935B-B178AF8B0C01}">
      <dgm:prSet phldrT="[Text]"/>
      <dgm:spPr/>
      <dgm:t>
        <a:bodyPr/>
        <a:lstStyle/>
        <a:p>
          <a:r>
            <a:rPr lang="en-US" spc="-19" dirty="0">
              <a:solidFill>
                <a:srgbClr val="000000"/>
              </a:solidFill>
              <a:latin typeface="Graphik Regular" panose="020B0503030202060203" pitchFamily="34" charset="0"/>
            </a:rPr>
            <a:t>Process</a:t>
          </a:r>
          <a:endParaRPr lang="en-IN" dirty="0"/>
        </a:p>
      </dgm:t>
    </dgm:pt>
    <dgm:pt modelId="{84CDF75A-C890-44B0-8757-2586EF059819}" type="parTrans" cxnId="{0BDD5EE0-96ED-4AC2-9AE8-594B5C713FFF}">
      <dgm:prSet/>
      <dgm:spPr/>
      <dgm:t>
        <a:bodyPr/>
        <a:lstStyle/>
        <a:p>
          <a:endParaRPr lang="en-IN"/>
        </a:p>
      </dgm:t>
    </dgm:pt>
    <dgm:pt modelId="{5CA75384-EDE9-415D-A4A0-2616FA656028}" type="sibTrans" cxnId="{0BDD5EE0-96ED-4AC2-9AE8-594B5C713FFF}">
      <dgm:prSet/>
      <dgm:spPr/>
      <dgm:t>
        <a:bodyPr/>
        <a:lstStyle/>
        <a:p>
          <a:endParaRPr lang="en-IN"/>
        </a:p>
      </dgm:t>
    </dgm:pt>
    <dgm:pt modelId="{29CD5387-B103-42A2-8692-2FE96A5F86C6}">
      <dgm:prSet phldrT="[Text]" custT="1"/>
      <dgm:spPr/>
      <dgm:t>
        <a:bodyPr/>
        <a:lstStyle/>
        <a:p>
          <a:r>
            <a:rPr lang="en-US" sz="2800" dirty="0">
              <a:latin typeface="Arial" panose="020B0604020202020204" pitchFamily="34" charset="0"/>
              <a:cs typeface="Arial" panose="020B0604020202020204" pitchFamily="34" charset="0"/>
            </a:rPr>
            <a:t>After that, I'll go into the general steps we took to do this assignment so you can fully understand how we approach tasks of this nature.</a:t>
          </a:r>
          <a:endParaRPr lang="en-IN" sz="2800" dirty="0"/>
        </a:p>
      </dgm:t>
    </dgm:pt>
    <dgm:pt modelId="{B0E6BB55-6253-4893-8E72-7EDD2467D350}" type="parTrans" cxnId="{057FBD4C-8E6D-4AEF-A61C-5A0D561B1896}">
      <dgm:prSet/>
      <dgm:spPr/>
      <dgm:t>
        <a:bodyPr/>
        <a:lstStyle/>
        <a:p>
          <a:endParaRPr lang="en-IN"/>
        </a:p>
      </dgm:t>
    </dgm:pt>
    <dgm:pt modelId="{24716C4F-7EED-4729-9DD4-EFE1E2F84E77}" type="sibTrans" cxnId="{057FBD4C-8E6D-4AEF-A61C-5A0D561B1896}">
      <dgm:prSet/>
      <dgm:spPr/>
      <dgm:t>
        <a:bodyPr/>
        <a:lstStyle/>
        <a:p>
          <a:endParaRPr lang="en-IN"/>
        </a:p>
      </dgm:t>
    </dgm:pt>
    <dgm:pt modelId="{34578568-036C-4F4F-903A-7378DBD55AE1}">
      <dgm:prSet phldrT="[Text]"/>
      <dgm:spPr/>
      <dgm:t>
        <a:bodyPr/>
        <a:lstStyle/>
        <a:p>
          <a:r>
            <a:rPr lang="en-US" spc="-19" dirty="0">
              <a:solidFill>
                <a:srgbClr val="000000"/>
              </a:solidFill>
              <a:latin typeface="Graphik Regular" panose="020B0503030202060203" pitchFamily="34" charset="0"/>
            </a:rPr>
            <a:t>Insights &amp; Summary</a:t>
          </a:r>
          <a:endParaRPr lang="en-IN" dirty="0"/>
        </a:p>
      </dgm:t>
    </dgm:pt>
    <dgm:pt modelId="{E061FF23-E639-422F-B30E-C68E225994FB}" type="sibTrans" cxnId="{6CFB482B-6F99-415B-8637-20835AAD81A4}">
      <dgm:prSet/>
      <dgm:spPr/>
      <dgm:t>
        <a:bodyPr/>
        <a:lstStyle/>
        <a:p>
          <a:endParaRPr lang="en-IN"/>
        </a:p>
      </dgm:t>
    </dgm:pt>
    <dgm:pt modelId="{6AC29824-97B1-4FE1-82DD-9B3A4DB3AD9D}" type="parTrans" cxnId="{6CFB482B-6F99-415B-8637-20835AAD81A4}">
      <dgm:prSet/>
      <dgm:spPr/>
      <dgm:t>
        <a:bodyPr/>
        <a:lstStyle/>
        <a:p>
          <a:endParaRPr lang="en-IN"/>
        </a:p>
      </dgm:t>
    </dgm:pt>
    <dgm:pt modelId="{FA0D86FE-1426-4DAE-A170-72244BF3D332}">
      <dgm:prSet phldrT="[Text]"/>
      <dgm:spPr/>
      <dgm:t>
        <a:bodyPr/>
        <a:lstStyle/>
        <a:p>
          <a:r>
            <a:rPr lang="en-US" dirty="0">
              <a:latin typeface="Arial" panose="020B0604020202020204" pitchFamily="34" charset="0"/>
              <a:cs typeface="Arial" panose="020B0604020202020204" pitchFamily="34" charset="0"/>
            </a:rPr>
            <a:t>Lastly, I will review all significant findings and offer them as a collection of understandings and illustrations from our project</a:t>
          </a:r>
          <a:endParaRPr lang="en-IN" dirty="0"/>
        </a:p>
      </dgm:t>
    </dgm:pt>
    <dgm:pt modelId="{76F0FD45-1EC4-4883-AE57-AEB843FAA6AC}" type="sibTrans" cxnId="{F88FC15D-1C81-48E3-9299-FFFA6A3F4B12}">
      <dgm:prSet/>
      <dgm:spPr/>
      <dgm:t>
        <a:bodyPr/>
        <a:lstStyle/>
        <a:p>
          <a:endParaRPr lang="en-IN"/>
        </a:p>
      </dgm:t>
    </dgm:pt>
    <dgm:pt modelId="{1A6298D5-E890-43F4-A538-AEA61333F2C0}" type="parTrans" cxnId="{F88FC15D-1C81-48E3-9299-FFFA6A3F4B12}">
      <dgm:prSet/>
      <dgm:spPr/>
      <dgm:t>
        <a:bodyPr/>
        <a:lstStyle/>
        <a:p>
          <a:endParaRPr lang="en-IN"/>
        </a:p>
      </dgm:t>
    </dgm:pt>
    <dgm:pt modelId="{ED22B7A5-D047-4EFA-B1D4-D1EA6FA97023}" type="pres">
      <dgm:prSet presAssocID="{832FD8E5-6F2B-4399-B02C-14EE21686E7A}" presName="linearFlow" presStyleCnt="0">
        <dgm:presLayoutVars>
          <dgm:dir/>
          <dgm:animLvl val="lvl"/>
          <dgm:resizeHandles val="exact"/>
        </dgm:presLayoutVars>
      </dgm:prSet>
      <dgm:spPr/>
    </dgm:pt>
    <dgm:pt modelId="{38C663B6-AA77-4252-94B2-6F382EAEF946}" type="pres">
      <dgm:prSet presAssocID="{146A49A3-06F0-466C-935B-B178AF8B0C01}" presName="composite" presStyleCnt="0"/>
      <dgm:spPr/>
    </dgm:pt>
    <dgm:pt modelId="{D8867C38-2168-40BA-BCB9-1721A7C072D3}" type="pres">
      <dgm:prSet presAssocID="{146A49A3-06F0-466C-935B-B178AF8B0C01}" presName="parentText" presStyleLbl="alignNode1" presStyleIdx="0" presStyleCnt="2">
        <dgm:presLayoutVars>
          <dgm:chMax val="1"/>
          <dgm:bulletEnabled val="1"/>
        </dgm:presLayoutVars>
      </dgm:prSet>
      <dgm:spPr/>
    </dgm:pt>
    <dgm:pt modelId="{23379C17-E626-4809-AE43-13243DE8A5D7}" type="pres">
      <dgm:prSet presAssocID="{146A49A3-06F0-466C-935B-B178AF8B0C01}" presName="descendantText" presStyleLbl="alignAcc1" presStyleIdx="0" presStyleCnt="2">
        <dgm:presLayoutVars>
          <dgm:bulletEnabled val="1"/>
        </dgm:presLayoutVars>
      </dgm:prSet>
      <dgm:spPr/>
    </dgm:pt>
    <dgm:pt modelId="{D0A05DCF-4B76-4CBE-9014-33B653DF096E}" type="pres">
      <dgm:prSet presAssocID="{5CA75384-EDE9-415D-A4A0-2616FA656028}" presName="sp" presStyleCnt="0"/>
      <dgm:spPr/>
    </dgm:pt>
    <dgm:pt modelId="{4A588DC7-FDD4-46CC-900F-D4836F8EF6A4}" type="pres">
      <dgm:prSet presAssocID="{34578568-036C-4F4F-903A-7378DBD55AE1}" presName="composite" presStyleCnt="0"/>
      <dgm:spPr/>
    </dgm:pt>
    <dgm:pt modelId="{3E7AC3F0-431A-46DB-9C69-FF6EA0884454}" type="pres">
      <dgm:prSet presAssocID="{34578568-036C-4F4F-903A-7378DBD55AE1}" presName="parentText" presStyleLbl="alignNode1" presStyleIdx="1" presStyleCnt="2">
        <dgm:presLayoutVars>
          <dgm:chMax val="1"/>
          <dgm:bulletEnabled val="1"/>
        </dgm:presLayoutVars>
      </dgm:prSet>
      <dgm:spPr/>
    </dgm:pt>
    <dgm:pt modelId="{E5E9ECE1-7967-408B-88CA-14E8C2884713}" type="pres">
      <dgm:prSet presAssocID="{34578568-036C-4F4F-903A-7378DBD55AE1}" presName="descendantText" presStyleLbl="alignAcc1" presStyleIdx="1" presStyleCnt="2">
        <dgm:presLayoutVars>
          <dgm:bulletEnabled val="1"/>
        </dgm:presLayoutVars>
      </dgm:prSet>
      <dgm:spPr/>
    </dgm:pt>
  </dgm:ptLst>
  <dgm:cxnLst>
    <dgm:cxn modelId="{6BBA7812-E382-469F-8D00-3222E9D652D5}" type="presOf" srcId="{34578568-036C-4F4F-903A-7378DBD55AE1}" destId="{3E7AC3F0-431A-46DB-9C69-FF6EA0884454}" srcOrd="0" destOrd="0" presId="urn:microsoft.com/office/officeart/2005/8/layout/chevron2"/>
    <dgm:cxn modelId="{6CFB482B-6F99-415B-8637-20835AAD81A4}" srcId="{832FD8E5-6F2B-4399-B02C-14EE21686E7A}" destId="{34578568-036C-4F4F-903A-7378DBD55AE1}" srcOrd="1" destOrd="0" parTransId="{6AC29824-97B1-4FE1-82DD-9B3A4DB3AD9D}" sibTransId="{E061FF23-E639-422F-B30E-C68E225994FB}"/>
    <dgm:cxn modelId="{10BD4031-050C-4719-A054-CFB016C232B5}" type="presOf" srcId="{832FD8E5-6F2B-4399-B02C-14EE21686E7A}" destId="{ED22B7A5-D047-4EFA-B1D4-D1EA6FA97023}" srcOrd="0" destOrd="0" presId="urn:microsoft.com/office/officeart/2005/8/layout/chevron2"/>
    <dgm:cxn modelId="{F88FC15D-1C81-48E3-9299-FFFA6A3F4B12}" srcId="{34578568-036C-4F4F-903A-7378DBD55AE1}" destId="{FA0D86FE-1426-4DAE-A170-72244BF3D332}" srcOrd="0" destOrd="0" parTransId="{1A6298D5-E890-43F4-A538-AEA61333F2C0}" sibTransId="{76F0FD45-1EC4-4883-AE57-AEB843FAA6AC}"/>
    <dgm:cxn modelId="{B8ED3F6B-F2B6-40E5-95E3-6CB9C5FBA345}" type="presOf" srcId="{29CD5387-B103-42A2-8692-2FE96A5F86C6}" destId="{23379C17-E626-4809-AE43-13243DE8A5D7}" srcOrd="0" destOrd="0" presId="urn:microsoft.com/office/officeart/2005/8/layout/chevron2"/>
    <dgm:cxn modelId="{057FBD4C-8E6D-4AEF-A61C-5A0D561B1896}" srcId="{146A49A3-06F0-466C-935B-B178AF8B0C01}" destId="{29CD5387-B103-42A2-8692-2FE96A5F86C6}" srcOrd="0" destOrd="0" parTransId="{B0E6BB55-6253-4893-8E72-7EDD2467D350}" sibTransId="{24716C4F-7EED-4729-9DD4-EFE1E2F84E77}"/>
    <dgm:cxn modelId="{5BDB1688-0E8B-4EAE-91FF-EDD9073305F5}" type="presOf" srcId="{FA0D86FE-1426-4DAE-A170-72244BF3D332}" destId="{E5E9ECE1-7967-408B-88CA-14E8C2884713}" srcOrd="0" destOrd="0" presId="urn:microsoft.com/office/officeart/2005/8/layout/chevron2"/>
    <dgm:cxn modelId="{17175D9C-3A4C-40A4-B7C6-484B20F7D417}" type="presOf" srcId="{146A49A3-06F0-466C-935B-B178AF8B0C01}" destId="{D8867C38-2168-40BA-BCB9-1721A7C072D3}" srcOrd="0" destOrd="0" presId="urn:microsoft.com/office/officeart/2005/8/layout/chevron2"/>
    <dgm:cxn modelId="{0BDD5EE0-96ED-4AC2-9AE8-594B5C713FFF}" srcId="{832FD8E5-6F2B-4399-B02C-14EE21686E7A}" destId="{146A49A3-06F0-466C-935B-B178AF8B0C01}" srcOrd="0" destOrd="0" parTransId="{84CDF75A-C890-44B0-8757-2586EF059819}" sibTransId="{5CA75384-EDE9-415D-A4A0-2616FA656028}"/>
    <dgm:cxn modelId="{4FEAA1FF-5A1B-4B5C-9FF9-0972974B4891}" type="presParOf" srcId="{ED22B7A5-D047-4EFA-B1D4-D1EA6FA97023}" destId="{38C663B6-AA77-4252-94B2-6F382EAEF946}" srcOrd="0" destOrd="0" presId="urn:microsoft.com/office/officeart/2005/8/layout/chevron2"/>
    <dgm:cxn modelId="{EE65A321-39E5-4D04-B3E1-368992529D79}" type="presParOf" srcId="{38C663B6-AA77-4252-94B2-6F382EAEF946}" destId="{D8867C38-2168-40BA-BCB9-1721A7C072D3}" srcOrd="0" destOrd="0" presId="urn:microsoft.com/office/officeart/2005/8/layout/chevron2"/>
    <dgm:cxn modelId="{87A24EE3-7089-4AF3-B9FF-1A05A91A4D35}" type="presParOf" srcId="{38C663B6-AA77-4252-94B2-6F382EAEF946}" destId="{23379C17-E626-4809-AE43-13243DE8A5D7}" srcOrd="1" destOrd="0" presId="urn:microsoft.com/office/officeart/2005/8/layout/chevron2"/>
    <dgm:cxn modelId="{E26B488A-BDFF-4B7F-9C66-242DD9A287ED}" type="presParOf" srcId="{ED22B7A5-D047-4EFA-B1D4-D1EA6FA97023}" destId="{D0A05DCF-4B76-4CBE-9014-33B653DF096E}" srcOrd="1" destOrd="0" presId="urn:microsoft.com/office/officeart/2005/8/layout/chevron2"/>
    <dgm:cxn modelId="{E8EDF0B8-5733-482D-8569-9942907F7A9F}" type="presParOf" srcId="{ED22B7A5-D047-4EFA-B1D4-D1EA6FA97023}" destId="{4A588DC7-FDD4-46CC-900F-D4836F8EF6A4}" srcOrd="2" destOrd="0" presId="urn:microsoft.com/office/officeart/2005/8/layout/chevron2"/>
    <dgm:cxn modelId="{2209F3B6-84B4-4152-A2DD-512B764CC0C9}" type="presParOf" srcId="{4A588DC7-FDD4-46CC-900F-D4836F8EF6A4}" destId="{3E7AC3F0-431A-46DB-9C69-FF6EA0884454}" srcOrd="0" destOrd="0" presId="urn:microsoft.com/office/officeart/2005/8/layout/chevron2"/>
    <dgm:cxn modelId="{46A4B7CA-725D-4934-8E68-DE4EF1003545}" type="presParOf" srcId="{4A588DC7-FDD4-46CC-900F-D4836F8EF6A4}" destId="{E5E9ECE1-7967-408B-88CA-14E8C2884713}" srcOrd="1" destOrd="0" presId="urn:microsoft.com/office/officeart/2005/8/layout/chevr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73791-D2BA-4676-A1A8-25C6B6FDB2B9}">
      <dsp:nvSpPr>
        <dsp:cNvPr id="0" name=""/>
        <dsp:cNvSpPr/>
      </dsp:nvSpPr>
      <dsp:spPr>
        <a:xfrm rot="5400000">
          <a:off x="-260671" y="421319"/>
          <a:ext cx="1577840" cy="1104488"/>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rPr>
            <a:t>Project recap</a:t>
          </a:r>
          <a:endParaRPr lang="en-IN" sz="1500" kern="1200" dirty="0">
            <a:solidFill>
              <a:schemeClr val="bg1"/>
            </a:solidFill>
          </a:endParaRPr>
        </a:p>
      </dsp:txBody>
      <dsp:txXfrm rot="-5400000">
        <a:off x="-23995" y="736887"/>
        <a:ext cx="1104488" cy="473352"/>
      </dsp:txXfrm>
    </dsp:sp>
    <dsp:sp modelId="{B08BDF8D-8220-4569-AA0E-912C72D83392}">
      <dsp:nvSpPr>
        <dsp:cNvPr id="0" name=""/>
        <dsp:cNvSpPr/>
      </dsp:nvSpPr>
      <dsp:spPr>
        <a:xfrm rot="5400000">
          <a:off x="6119946" y="-4957011"/>
          <a:ext cx="1389806" cy="11303829"/>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latin typeface="Arial" panose="020B0604020202020204" pitchFamily="34" charset="0"/>
              <a:cs typeface="Arial" panose="020B0604020202020204" pitchFamily="34" charset="0"/>
            </a:rPr>
            <a:t>To provide a high-level overview of the business problem we're tackling and the precise requirements, we will provide a summary of the entire project.</a:t>
          </a:r>
          <a:endParaRPr lang="en-IN" sz="2800" kern="1200" dirty="0"/>
        </a:p>
      </dsp:txBody>
      <dsp:txXfrm rot="-5400000">
        <a:off x="1162935" y="67845"/>
        <a:ext cx="11235984" cy="1254116"/>
      </dsp:txXfrm>
    </dsp:sp>
    <dsp:sp modelId="{656EC1EF-3281-46EC-8785-77EA00ACC46B}">
      <dsp:nvSpPr>
        <dsp:cNvPr id="0" name=""/>
        <dsp:cNvSpPr/>
      </dsp:nvSpPr>
      <dsp:spPr>
        <a:xfrm rot="5400000">
          <a:off x="-260671" y="2023521"/>
          <a:ext cx="1577840" cy="1104488"/>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spc="-19" dirty="0">
              <a:solidFill>
                <a:srgbClr val="000000"/>
              </a:solidFill>
              <a:latin typeface="Graphik Regular" panose="020B0503030202060203" pitchFamily="34" charset="0"/>
            </a:rPr>
            <a:t>Problem</a:t>
          </a:r>
          <a:endParaRPr lang="en-IN" sz="1500" kern="1200" dirty="0"/>
        </a:p>
      </dsp:txBody>
      <dsp:txXfrm rot="-5400000">
        <a:off x="-23995" y="2339089"/>
        <a:ext cx="1104488" cy="473352"/>
      </dsp:txXfrm>
    </dsp:sp>
    <dsp:sp modelId="{FA804E04-9F73-4070-956D-E21AA9BC3A5A}">
      <dsp:nvSpPr>
        <dsp:cNvPr id="0" name=""/>
        <dsp:cNvSpPr/>
      </dsp:nvSpPr>
      <dsp:spPr>
        <a:xfrm rot="5400000">
          <a:off x="6081998" y="-3352613"/>
          <a:ext cx="1423425" cy="11304515"/>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latin typeface="Arial" panose="020B0604020202020204" pitchFamily="34" charset="0"/>
              <a:cs typeface="Arial" panose="020B0604020202020204" pitchFamily="34" charset="0"/>
            </a:rPr>
            <a:t>We will get into the particular issue that the Data Analytics team has been concentrating on and provide some context for why this is such a significant issue.</a:t>
          </a:r>
          <a:endParaRPr lang="en-IN" sz="2800" kern="1200" dirty="0"/>
        </a:p>
      </dsp:txBody>
      <dsp:txXfrm rot="-5400000">
        <a:off x="1141453" y="1657418"/>
        <a:ext cx="11235029" cy="1284453"/>
      </dsp:txXfrm>
    </dsp:sp>
    <dsp:sp modelId="{57B5C7F5-8626-4F71-A639-D5DBA022A8FD}">
      <dsp:nvSpPr>
        <dsp:cNvPr id="0" name=""/>
        <dsp:cNvSpPr/>
      </dsp:nvSpPr>
      <dsp:spPr>
        <a:xfrm rot="5400000">
          <a:off x="-260671" y="3498477"/>
          <a:ext cx="1577840" cy="1104488"/>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spc="-19" dirty="0">
              <a:solidFill>
                <a:srgbClr val="000000"/>
              </a:solidFill>
              <a:latin typeface="Graphik Regular" panose="020B0503030202060203" pitchFamily="34" charset="0"/>
            </a:rPr>
            <a:t>The Analytics team</a:t>
          </a:r>
          <a:endParaRPr lang="en-IN" sz="1500" kern="1200" dirty="0"/>
        </a:p>
      </dsp:txBody>
      <dsp:txXfrm rot="-5400000">
        <a:off x="-23995" y="3814045"/>
        <a:ext cx="1104488" cy="473352"/>
      </dsp:txXfrm>
    </dsp:sp>
    <dsp:sp modelId="{0B7827EE-245F-4FF1-8C4E-49B5C8ADBB07}">
      <dsp:nvSpPr>
        <dsp:cNvPr id="0" name=""/>
        <dsp:cNvSpPr/>
      </dsp:nvSpPr>
      <dsp:spPr>
        <a:xfrm rot="5400000">
          <a:off x="6202387" y="-1987798"/>
          <a:ext cx="1168933" cy="11522417"/>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latin typeface="Arial" panose="020B0604020202020204" pitchFamily="34" charset="0"/>
              <a:cs typeface="Arial" panose="020B0604020202020204" pitchFamily="34" charset="0"/>
            </a:rPr>
            <a:t>I'll start by outlining the issue and then discuss the team that is in charge of handling this assignment on our end.</a:t>
          </a:r>
          <a:endParaRPr lang="en-IN" sz="2800" kern="1200" dirty="0"/>
        </a:p>
      </dsp:txBody>
      <dsp:txXfrm rot="-5400000">
        <a:off x="1025646" y="3246006"/>
        <a:ext cx="11465354" cy="10548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67C38-2168-40BA-BCB9-1721A7C072D3}">
      <dsp:nvSpPr>
        <dsp:cNvPr id="0" name=""/>
        <dsp:cNvSpPr/>
      </dsp:nvSpPr>
      <dsp:spPr>
        <a:xfrm rot="5400000">
          <a:off x="-317334" y="318353"/>
          <a:ext cx="2115561" cy="1480893"/>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spc="-19" dirty="0">
              <a:solidFill>
                <a:srgbClr val="000000"/>
              </a:solidFill>
              <a:latin typeface="Graphik Regular" panose="020B0503030202060203" pitchFamily="34" charset="0"/>
            </a:rPr>
            <a:t>Process</a:t>
          </a:r>
          <a:endParaRPr lang="en-IN" sz="2100" kern="1200" dirty="0"/>
        </a:p>
      </dsp:txBody>
      <dsp:txXfrm rot="-5400000">
        <a:off x="1" y="741466"/>
        <a:ext cx="1480893" cy="634668"/>
      </dsp:txXfrm>
    </dsp:sp>
    <dsp:sp modelId="{23379C17-E626-4809-AE43-13243DE8A5D7}">
      <dsp:nvSpPr>
        <dsp:cNvPr id="0" name=""/>
        <dsp:cNvSpPr/>
      </dsp:nvSpPr>
      <dsp:spPr>
        <a:xfrm rot="5400000">
          <a:off x="6318351" y="-4836439"/>
          <a:ext cx="1375115" cy="11050031"/>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latin typeface="Arial" panose="020B0604020202020204" pitchFamily="34" charset="0"/>
              <a:cs typeface="Arial" panose="020B0604020202020204" pitchFamily="34" charset="0"/>
            </a:rPr>
            <a:t>After that, I'll go into the general steps we took to do this assignment so you can fully understand how we approach tasks of this nature.</a:t>
          </a:r>
          <a:endParaRPr lang="en-IN" sz="2800" kern="1200" dirty="0"/>
        </a:p>
      </dsp:txBody>
      <dsp:txXfrm rot="-5400000">
        <a:off x="1480893" y="68147"/>
        <a:ext cx="10982903" cy="1240859"/>
      </dsp:txXfrm>
    </dsp:sp>
    <dsp:sp modelId="{3E7AC3F0-431A-46DB-9C69-FF6EA0884454}">
      <dsp:nvSpPr>
        <dsp:cNvPr id="0" name=""/>
        <dsp:cNvSpPr/>
      </dsp:nvSpPr>
      <dsp:spPr>
        <a:xfrm rot="5400000">
          <a:off x="-317334" y="2146719"/>
          <a:ext cx="2115561" cy="1480893"/>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spc="-19" dirty="0">
              <a:solidFill>
                <a:srgbClr val="000000"/>
              </a:solidFill>
              <a:latin typeface="Graphik Regular" panose="020B0503030202060203" pitchFamily="34" charset="0"/>
            </a:rPr>
            <a:t>Insights &amp; Summary</a:t>
          </a:r>
          <a:endParaRPr lang="en-IN" sz="2100" kern="1200" dirty="0"/>
        </a:p>
      </dsp:txBody>
      <dsp:txXfrm rot="-5400000">
        <a:off x="1" y="2569832"/>
        <a:ext cx="1480893" cy="634668"/>
      </dsp:txXfrm>
    </dsp:sp>
    <dsp:sp modelId="{E5E9ECE1-7967-408B-88CA-14E8C2884713}">
      <dsp:nvSpPr>
        <dsp:cNvPr id="0" name=""/>
        <dsp:cNvSpPr/>
      </dsp:nvSpPr>
      <dsp:spPr>
        <a:xfrm rot="5400000">
          <a:off x="6318351" y="-3008073"/>
          <a:ext cx="1375115" cy="11050031"/>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latin typeface="Arial" panose="020B0604020202020204" pitchFamily="34" charset="0"/>
              <a:cs typeface="Arial" panose="020B0604020202020204" pitchFamily="34" charset="0"/>
            </a:rPr>
            <a:t>Lastly, I will review all significant findings and offer them as a collection of understandings and illustrations from our project</a:t>
          </a:r>
          <a:endParaRPr lang="en-IN" sz="3000" kern="1200" dirty="0"/>
        </a:p>
      </dsp:txBody>
      <dsp:txXfrm rot="-5400000">
        <a:off x="1480893" y="1896513"/>
        <a:ext cx="10982903" cy="124085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29.03.2024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1"/>
            <a:ext cx="13238487" cy="4994372"/>
          </a:xfrm>
        </p:spPr>
        <p:txBody>
          <a:bodyPr anchor="b"/>
          <a:lstStyle>
            <a:lvl1pPr>
              <a:defRPr sz="10800"/>
            </a:lvl1pPr>
          </a:lstStyle>
          <a:p>
            <a:r>
              <a:rPr lang="en-US"/>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bg2">
                    <a:lumMod val="40000"/>
                    <a:lumOff val="6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35569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32433" y="1028700"/>
            <a:ext cx="13238487" cy="54609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85974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a:t>Click to edit Master title style</a:t>
            </a:r>
            <a:endParaRPr lang="en-US" dirty="0"/>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1950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2" y="2171700"/>
            <a:ext cx="11998973" cy="3485061"/>
          </a:xfrm>
        </p:spPr>
        <p:txBody>
          <a:bodyPr/>
          <a:lstStyle>
            <a:lvl1pPr>
              <a:defRPr sz="7200"/>
            </a:lvl1pPr>
          </a:lstStyle>
          <a:p>
            <a:r>
              <a:rPr lang="en-US"/>
              <a:t>Click to edit Master title style</a:t>
            </a:r>
            <a:endParaRPr lang="en-US" dirty="0"/>
          </a:p>
        </p:txBody>
      </p:sp>
      <p:sp>
        <p:nvSpPr>
          <p:cNvPr id="11" name="Text Placeholder 3"/>
          <p:cNvSpPr>
            <a:spLocks noGrp="1"/>
          </p:cNvSpPr>
          <p:nvPr>
            <p:ph type="body" sz="half" idx="14"/>
          </p:nvPr>
        </p:nvSpPr>
        <p:spPr>
          <a:xfrm>
            <a:off x="2895601" y="5656761"/>
            <a:ext cx="10919474" cy="513261"/>
          </a:xfrm>
        </p:spPr>
        <p:txBody>
          <a:bodyPr vert="horz" lIns="91440" tIns="45720" rIns="91440" bIns="45720" rtlCol="0" anchor="t">
            <a:normAutofit/>
          </a:bodyPr>
          <a:lstStyle>
            <a:lvl1pPr marL="0" indent="0">
              <a:buNone/>
              <a:defRPr lang="en-US" sz="2100" b="0" i="0" kern="1200" cap="small" dirty="0">
                <a:solidFill>
                  <a:schemeClr val="bg2">
                    <a:lumMod val="40000"/>
                    <a:lumOff val="60000"/>
                  </a:schemeClr>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marL="0" lvl="0" indent="0">
              <a:buNone/>
            </a:pPr>
            <a:r>
              <a:rPr lang="en-US"/>
              <a:t>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347443" y="1456880"/>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
        <p:nvSpPr>
          <p:cNvPr id="15" name="TextBox 14"/>
          <p:cNvSpPr txBox="1"/>
          <p:nvPr/>
        </p:nvSpPr>
        <p:spPr>
          <a:xfrm>
            <a:off x="13995735" y="3920681"/>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Tree>
    <p:extLst>
      <p:ext uri="{BB962C8B-B14F-4D97-AF65-F5344CB8AC3E}">
        <p14:creationId xmlns:p14="http://schemas.microsoft.com/office/powerpoint/2010/main" val="218427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1" y="4686302"/>
            <a:ext cx="13238490" cy="247977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2" y="7166072"/>
            <a:ext cx="13238489" cy="1290600"/>
          </a:xfrm>
        </p:spPr>
        <p:txBody>
          <a:bodyPr anchor="t"/>
          <a:lstStyle>
            <a:lvl1pPr marL="0" indent="0" algn="l">
              <a:buNone/>
              <a:defRPr sz="3000" cap="none">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2619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16" name="Text Placeholder 3"/>
          <p:cNvSpPr>
            <a:spLocks noGrp="1"/>
          </p:cNvSpPr>
          <p:nvPr>
            <p:ph type="body" sz="half" idx="15"/>
          </p:nvPr>
        </p:nvSpPr>
        <p:spPr>
          <a:xfrm>
            <a:off x="978695"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cxnSp>
        <p:nvCxnSpPr>
          <p:cNvPr id="17" name="Straight Connector 16"/>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3/29/2024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20895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78695" y="6376424"/>
            <a:ext cx="4410075"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29" name="Picture Placeholder 2"/>
          <p:cNvSpPr>
            <a:spLocks noGrp="1" noChangeAspect="1"/>
          </p:cNvSpPr>
          <p:nvPr>
            <p:ph type="pic" idx="15"/>
          </p:nvPr>
        </p:nvSpPr>
        <p:spPr>
          <a:xfrm>
            <a:off x="978695"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2" name="Text Placeholder 3"/>
          <p:cNvSpPr>
            <a:spLocks noGrp="1"/>
          </p:cNvSpPr>
          <p:nvPr>
            <p:ph type="body" sz="half" idx="18"/>
          </p:nvPr>
        </p:nvSpPr>
        <p:spPr>
          <a:xfrm>
            <a:off x="978695"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cxnSp>
        <p:nvCxnSpPr>
          <p:cNvPr id="19" name="Straight Connector 18"/>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3/29/2024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476034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4249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7015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pPr/>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8390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92764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481740" y="3084139"/>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11604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3/29/2024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9907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pPr/>
              <a:t>3/29/2024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61001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pPr/>
              <a:t>3/29/2024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48016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0" y="2171700"/>
            <a:ext cx="5101596" cy="2171700"/>
          </a:xfrm>
        </p:spPr>
        <p:txBody>
          <a:bodyPr anchor="b"/>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2430" y="4693921"/>
            <a:ext cx="5101595"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pPr/>
              <a:t>3/29/2024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60218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1" y="2781288"/>
            <a:ext cx="7639359" cy="2362212"/>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4028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4004528"/>
            <a:ext cx="6055518" cy="6282473"/>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1999119" y="1"/>
            <a:ext cx="2405081" cy="1712111"/>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2908817" y="9144000"/>
            <a:ext cx="1490601" cy="1143000"/>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654969" y="3079378"/>
            <a:ext cx="13419812" cy="62932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fld id="{1D8BD707-D9CF-40AE-B4C6-C98DA3205C09}" type="datetimeFigureOut">
              <a:rPr lang="en-US" smtClean="0"/>
              <a:pPr/>
              <a:t>3/29/2024</a:t>
            </a:fld>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6592853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bg2">
            <a:lumMod val="40000"/>
            <a:lumOff val="60000"/>
          </a:schemeClr>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bg2">
            <a:lumMod val="40000"/>
            <a:lumOff val="60000"/>
          </a:schemeClr>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5pPr>
      <a:lvl6pPr marL="37590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3.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8.jpeg"/><Relationship Id="rId4" Type="http://schemas.openxmlformats.org/officeDocument/2006/relationships/image" Target="../media/image25.sv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Layout" Target="../diagrams/layout2.xml"/><Relationship Id="rId3" Type="http://schemas.openxmlformats.org/officeDocument/2006/relationships/image" Target="../media/image10.png"/><Relationship Id="rId7" Type="http://schemas.openxmlformats.org/officeDocument/2006/relationships/diagramData" Target="../diagrams/data1.xml"/><Relationship Id="rId12" Type="http://schemas.openxmlformats.org/officeDocument/2006/relationships/diagramData" Target="../diagrams/data2.xml"/><Relationship Id="rId2" Type="http://schemas.openxmlformats.org/officeDocument/2006/relationships/notesSlide" Target="../notesSlides/notesSlide2.xml"/><Relationship Id="rId16" Type="http://schemas.microsoft.com/office/2007/relationships/diagramDrawing" Target="../diagrams/drawing2.xml"/><Relationship Id="rId1" Type="http://schemas.openxmlformats.org/officeDocument/2006/relationships/slideLayout" Target="../slideLayouts/slideLayout7.xml"/><Relationship Id="rId6" Type="http://schemas.openxmlformats.org/officeDocument/2006/relationships/image" Target="../media/image13.svg"/><Relationship Id="rId11" Type="http://schemas.microsoft.com/office/2007/relationships/diagramDrawing" Target="../diagrams/drawing1.xml"/><Relationship Id="rId5" Type="http://schemas.openxmlformats.org/officeDocument/2006/relationships/image" Target="../media/image12.png"/><Relationship Id="rId15" Type="http://schemas.openxmlformats.org/officeDocument/2006/relationships/diagramColors" Target="../diagrams/colors2.xml"/><Relationship Id="rId10" Type="http://schemas.openxmlformats.org/officeDocument/2006/relationships/diagramColors" Target="../diagrams/colors1.xml"/><Relationship Id="rId4" Type="http://schemas.openxmlformats.org/officeDocument/2006/relationships/image" Target="../media/image11.svg"/><Relationship Id="rId9" Type="http://schemas.openxmlformats.org/officeDocument/2006/relationships/diagramQuickStyle" Target="../diagrams/quickStyle1.xml"/><Relationship Id="rId1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1.svg"/><Relationship Id="rId9"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23.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26.png"/><Relationship Id="rId4" Type="http://schemas.openxmlformats.org/officeDocument/2006/relationships/image" Target="../media/image25.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7.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273796" y="984404"/>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235904" y="4105061"/>
            <a:ext cx="6145825" cy="1424172"/>
          </a:xfrm>
          <a:prstGeom prst="rect">
            <a:avLst/>
          </a:prstGeom>
        </p:spPr>
        <p:txBody>
          <a:bodyPr wrap="square" lIns="0" tIns="0" rIns="0" bIns="0" rtlCol="0" anchor="t">
            <a:spAutoFit/>
          </a:bodyPr>
          <a:lstStyle/>
          <a:p>
            <a:pPr algn="ctr">
              <a:lnSpc>
                <a:spcPts val="11059"/>
              </a:lnSpc>
            </a:pPr>
            <a:r>
              <a:rPr lang="en-IN" sz="9600" dirty="0">
                <a:solidFill>
                  <a:schemeClr val="accent2"/>
                </a:solidFill>
                <a:latin typeface="DM Sans"/>
              </a:rPr>
              <a:t>Social Buzz</a:t>
            </a:r>
            <a:endParaRPr lang="en-US" sz="10533" spc="-105" dirty="0">
              <a:solidFill>
                <a:schemeClr val="accent2"/>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b="1" spc="-80" dirty="0">
                <a:solidFill>
                  <a:srgbClr val="000000"/>
                </a:solidFill>
                <a:latin typeface="Arial" panose="020B0604020202020204" pitchFamily="34" charset="0"/>
                <a:cs typeface="Arial" panose="020B0604020202020204"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8" name="Group 27">
            <a:extLst>
              <a:ext uri="{FF2B5EF4-FFF2-40B4-BE49-F238E27FC236}">
                <a16:creationId xmlns:a16="http://schemas.microsoft.com/office/drawing/2014/main" id="{2849F4C5-0D4F-E5CB-9977-A959D6324319}"/>
              </a:ext>
            </a:extLst>
          </p:cNvPr>
          <p:cNvGrpSpPr/>
          <p:nvPr/>
        </p:nvGrpSpPr>
        <p:grpSpPr>
          <a:xfrm>
            <a:off x="10972800" y="1181100"/>
            <a:ext cx="7010400" cy="2388830"/>
            <a:chOff x="10972800" y="952500"/>
            <a:chExt cx="7010400" cy="2388830"/>
          </a:xfrm>
        </p:grpSpPr>
        <p:sp>
          <p:nvSpPr>
            <p:cNvPr id="17" name="Rectangle: Rounded Corners 16">
              <a:extLst>
                <a:ext uri="{FF2B5EF4-FFF2-40B4-BE49-F238E27FC236}">
                  <a16:creationId xmlns:a16="http://schemas.microsoft.com/office/drawing/2014/main" id="{9B6E6B1F-8D3F-D422-A696-97BA2752AE95}"/>
                </a:ext>
              </a:extLst>
            </p:cNvPr>
            <p:cNvSpPr/>
            <p:nvPr/>
          </p:nvSpPr>
          <p:spPr>
            <a:xfrm>
              <a:off x="10972800" y="952500"/>
              <a:ext cx="2819400" cy="609600"/>
            </a:xfrm>
            <a:prstGeom prst="roundRect">
              <a:avLst/>
            </a:prstGeom>
            <a:solidFill>
              <a:schemeClr val="bg1"/>
            </a:solidFill>
            <a:ln>
              <a:solidFill>
                <a:srgbClr val="883C8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a:r>
                <a:rPr lang="en-US" sz="2200" b="1" dirty="0">
                  <a:solidFill>
                    <a:schemeClr val="tx1">
                      <a:lumMod val="95000"/>
                      <a:lumOff val="5000"/>
                    </a:schemeClr>
                  </a:solidFill>
                  <a:latin typeface="Arial" panose="020B0604020202020204" pitchFamily="34" charset="0"/>
                  <a:cs typeface="Arial" panose="020B0604020202020204" pitchFamily="34" charset="0"/>
                </a:rPr>
                <a:t>ANALYSIS</a:t>
              </a:r>
            </a:p>
          </p:txBody>
        </p:sp>
        <p:sp>
          <p:nvSpPr>
            <p:cNvPr id="19" name="TextBox 18">
              <a:extLst>
                <a:ext uri="{FF2B5EF4-FFF2-40B4-BE49-F238E27FC236}">
                  <a16:creationId xmlns:a16="http://schemas.microsoft.com/office/drawing/2014/main" id="{9B812490-4131-4D3C-96CE-E240EA68619D}"/>
                </a:ext>
              </a:extLst>
            </p:cNvPr>
            <p:cNvSpPr txBox="1"/>
            <p:nvPr/>
          </p:nvSpPr>
          <p:spPr>
            <a:xfrm>
              <a:off x="10972800" y="1638300"/>
              <a:ext cx="7010400" cy="1703030"/>
            </a:xfrm>
            <a:prstGeom prst="rect">
              <a:avLst/>
            </a:prstGeom>
            <a:noFill/>
          </p:spPr>
          <p:txBody>
            <a:bodyPr wrap="square">
              <a:spAutoFit/>
            </a:bodyPr>
            <a:lstStyle/>
            <a:p>
              <a:pPr>
                <a:lnSpc>
                  <a:spcPct val="150000"/>
                </a:lnSpc>
              </a:pPr>
              <a:r>
                <a:rPr lang="en-US" sz="1800" b="0" i="0" dirty="0">
                  <a:effectLst/>
                  <a:latin typeface="Arial" panose="020B0604020202020204" pitchFamily="34" charset="0"/>
                  <a:cs typeface="Arial" panose="020B0604020202020204" pitchFamily="34" charset="0"/>
                </a:rPr>
                <a:t>Animals and science are two of the most popular content categories, this shows that people enjoy “real-life” and “factual” content the most. So I would recommend that you keep creating more contents relating to these two categories.</a:t>
              </a:r>
              <a:endParaRPr lang="en-IN" sz="1800" dirty="0">
                <a:latin typeface="Arial" panose="020B0604020202020204" pitchFamily="34" charset="0"/>
                <a:cs typeface="Arial" panose="020B0604020202020204" pitchFamily="34" charset="0"/>
              </a:endParaRPr>
            </a:p>
          </p:txBody>
        </p:sp>
      </p:grpSp>
      <p:grpSp>
        <p:nvGrpSpPr>
          <p:cNvPr id="29" name="Group 28">
            <a:extLst>
              <a:ext uri="{FF2B5EF4-FFF2-40B4-BE49-F238E27FC236}">
                <a16:creationId xmlns:a16="http://schemas.microsoft.com/office/drawing/2014/main" id="{42F7C430-8907-B854-443B-B49BD86942C4}"/>
              </a:ext>
            </a:extLst>
          </p:cNvPr>
          <p:cNvGrpSpPr/>
          <p:nvPr/>
        </p:nvGrpSpPr>
        <p:grpSpPr>
          <a:xfrm>
            <a:off x="10972800" y="3767921"/>
            <a:ext cx="7010400" cy="2804329"/>
            <a:chOff x="10972800" y="4762500"/>
            <a:chExt cx="7010400" cy="2804329"/>
          </a:xfrm>
        </p:grpSpPr>
        <p:sp>
          <p:nvSpPr>
            <p:cNvPr id="26" name="Rectangle: Rounded Corners 25">
              <a:extLst>
                <a:ext uri="{FF2B5EF4-FFF2-40B4-BE49-F238E27FC236}">
                  <a16:creationId xmlns:a16="http://schemas.microsoft.com/office/drawing/2014/main" id="{80FBA9F4-EF69-4E15-4AD6-C6386634EEC9}"/>
                </a:ext>
              </a:extLst>
            </p:cNvPr>
            <p:cNvSpPr/>
            <p:nvPr/>
          </p:nvSpPr>
          <p:spPr>
            <a:xfrm>
              <a:off x="10972800" y="4762500"/>
              <a:ext cx="2819400" cy="609600"/>
            </a:xfrm>
            <a:prstGeom prst="roundRect">
              <a:avLst/>
            </a:prstGeom>
            <a:solidFill>
              <a:schemeClr val="bg1"/>
            </a:solidFill>
            <a:ln>
              <a:solidFill>
                <a:srgbClr val="883C8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a:r>
                <a:rPr lang="en-US" sz="2200" b="1" dirty="0">
                  <a:solidFill>
                    <a:schemeClr val="tx1">
                      <a:lumMod val="95000"/>
                      <a:lumOff val="5000"/>
                    </a:schemeClr>
                  </a:solidFill>
                  <a:latin typeface="Arial" panose="020B0604020202020204" pitchFamily="34" charset="0"/>
                  <a:cs typeface="Arial" panose="020B0604020202020204" pitchFamily="34" charset="0"/>
                </a:rPr>
                <a:t>INSIGHT</a:t>
              </a:r>
            </a:p>
          </p:txBody>
        </p:sp>
        <p:sp>
          <p:nvSpPr>
            <p:cNvPr id="27" name="TextBox 26">
              <a:extLst>
                <a:ext uri="{FF2B5EF4-FFF2-40B4-BE49-F238E27FC236}">
                  <a16:creationId xmlns:a16="http://schemas.microsoft.com/office/drawing/2014/main" id="{9300F4D9-E691-59D9-BEFE-C5D8E47BAC59}"/>
                </a:ext>
              </a:extLst>
            </p:cNvPr>
            <p:cNvSpPr txBox="1"/>
            <p:nvPr/>
          </p:nvSpPr>
          <p:spPr>
            <a:xfrm>
              <a:off x="10972800" y="5448300"/>
              <a:ext cx="7010400" cy="2118529"/>
            </a:xfrm>
            <a:prstGeom prst="rect">
              <a:avLst/>
            </a:prstGeom>
            <a:noFill/>
          </p:spPr>
          <p:txBody>
            <a:bodyPr wrap="square">
              <a:spAutoFit/>
            </a:bodyPr>
            <a:lstStyle/>
            <a:p>
              <a:pPr>
                <a:lnSpc>
                  <a:spcPct val="150000"/>
                </a:lnSpc>
              </a:pPr>
              <a:r>
                <a:rPr lang="en-US" sz="1800" b="0" i="0" dirty="0">
                  <a:effectLst/>
                  <a:latin typeface="Arial" panose="020B0604020202020204" pitchFamily="34" charset="0"/>
                  <a:cs typeface="Arial" panose="020B0604020202020204" pitchFamily="34" charset="0"/>
                </a:rPr>
                <a:t>Food is a common theme with the top 5 categories with “Healthy Eating” ranking as one of the highest. This may give an indication to the audience within your user base. You could use this insight to create a campaign and work with healthy eating brands to boost user engagement.</a:t>
              </a:r>
            </a:p>
          </p:txBody>
        </p:sp>
      </p:grpSp>
      <p:grpSp>
        <p:nvGrpSpPr>
          <p:cNvPr id="30" name="Group 29">
            <a:extLst>
              <a:ext uri="{FF2B5EF4-FFF2-40B4-BE49-F238E27FC236}">
                <a16:creationId xmlns:a16="http://schemas.microsoft.com/office/drawing/2014/main" id="{383D5209-A24C-6263-7DD6-0BBB1B32861D}"/>
              </a:ext>
            </a:extLst>
          </p:cNvPr>
          <p:cNvGrpSpPr/>
          <p:nvPr/>
        </p:nvGrpSpPr>
        <p:grpSpPr>
          <a:xfrm>
            <a:off x="10972800" y="6667500"/>
            <a:ext cx="7010400" cy="3219827"/>
            <a:chOff x="10972800" y="4762500"/>
            <a:chExt cx="7010400" cy="3219827"/>
          </a:xfrm>
        </p:grpSpPr>
        <p:sp>
          <p:nvSpPr>
            <p:cNvPr id="31" name="Rectangle: Rounded Corners 30">
              <a:extLst>
                <a:ext uri="{FF2B5EF4-FFF2-40B4-BE49-F238E27FC236}">
                  <a16:creationId xmlns:a16="http://schemas.microsoft.com/office/drawing/2014/main" id="{B128DAA6-D832-A517-D22D-4AEBFF3329EA}"/>
                </a:ext>
              </a:extLst>
            </p:cNvPr>
            <p:cNvSpPr/>
            <p:nvPr/>
          </p:nvSpPr>
          <p:spPr>
            <a:xfrm>
              <a:off x="10972800" y="4762500"/>
              <a:ext cx="2819400" cy="609600"/>
            </a:xfrm>
            <a:prstGeom prst="roundRect">
              <a:avLst/>
            </a:prstGeom>
            <a:solidFill>
              <a:schemeClr val="bg1"/>
            </a:solidFill>
            <a:ln>
              <a:solidFill>
                <a:srgbClr val="883C8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a:r>
                <a:rPr lang="en-US" sz="2200" b="1" dirty="0">
                  <a:solidFill>
                    <a:schemeClr val="tx1">
                      <a:lumMod val="95000"/>
                      <a:lumOff val="5000"/>
                    </a:schemeClr>
                  </a:solidFill>
                  <a:latin typeface="Arial" panose="020B0604020202020204" pitchFamily="34" charset="0"/>
                  <a:cs typeface="Arial" panose="020B0604020202020204" pitchFamily="34" charset="0"/>
                </a:rPr>
                <a:t>NEXT STEPS</a:t>
              </a:r>
            </a:p>
          </p:txBody>
        </p:sp>
        <p:sp>
          <p:nvSpPr>
            <p:cNvPr id="32" name="TextBox 31">
              <a:extLst>
                <a:ext uri="{FF2B5EF4-FFF2-40B4-BE49-F238E27FC236}">
                  <a16:creationId xmlns:a16="http://schemas.microsoft.com/office/drawing/2014/main" id="{B8ED61BC-A00C-AB8D-9CEA-519D631CEF9E}"/>
                </a:ext>
              </a:extLst>
            </p:cNvPr>
            <p:cNvSpPr txBox="1"/>
            <p:nvPr/>
          </p:nvSpPr>
          <p:spPr>
            <a:xfrm>
              <a:off x="10972800" y="5448300"/>
              <a:ext cx="7010400" cy="2534027"/>
            </a:xfrm>
            <a:prstGeom prst="rect">
              <a:avLst/>
            </a:prstGeom>
            <a:noFill/>
          </p:spPr>
          <p:txBody>
            <a:bodyPr wrap="square">
              <a:spAutoFit/>
            </a:bodyPr>
            <a:lstStyle/>
            <a:p>
              <a:pPr>
                <a:lnSpc>
                  <a:spcPct val="150000"/>
                </a:lnSpc>
              </a:pPr>
              <a:r>
                <a:rPr lang="en-US" sz="1800" b="0" i="0" dirty="0">
                  <a:effectLst/>
                  <a:latin typeface="Arial" panose="020B0604020202020204" pitchFamily="34" charset="0"/>
                  <a:cs typeface="Arial" panose="020B0604020202020204" pitchFamily="34" charset="0"/>
                </a:rPr>
                <a:t>It should come as no surprise that technological content is among the top categories given the advancement of technology. It indicates that users like your technological material. Working with some of the biggest digital companies in the world is something I would suggest doing because it would undoubtedly increase user engagement.</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p:wipe dir="r"/>
      </p:transition>
    </mc:Choice>
    <mc:Fallback xmlns="">
      <p:transition spd="slow" advClick="0" advTm="0">
        <p:wipe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643295" y="588036"/>
            <a:ext cx="8673443"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aphicFrame>
        <p:nvGraphicFramePr>
          <p:cNvPr id="22" name="Diagram 21">
            <a:extLst>
              <a:ext uri="{FF2B5EF4-FFF2-40B4-BE49-F238E27FC236}">
                <a16:creationId xmlns:a16="http://schemas.microsoft.com/office/drawing/2014/main" id="{02BED941-10F5-4BD7-8B25-D8A652451785}"/>
              </a:ext>
            </a:extLst>
          </p:cNvPr>
          <p:cNvGraphicFramePr/>
          <p:nvPr>
            <p:extLst>
              <p:ext uri="{D42A27DB-BD31-4B8C-83A1-F6EECF244321}">
                <p14:modId xmlns:p14="http://schemas.microsoft.com/office/powerpoint/2010/main" val="3420228418"/>
              </p:ext>
            </p:extLst>
          </p:nvPr>
        </p:nvGraphicFramePr>
        <p:xfrm>
          <a:off x="2375541" y="1563748"/>
          <a:ext cx="12530924" cy="48421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5" name="Diagram 24">
            <a:extLst>
              <a:ext uri="{FF2B5EF4-FFF2-40B4-BE49-F238E27FC236}">
                <a16:creationId xmlns:a16="http://schemas.microsoft.com/office/drawing/2014/main" id="{08D8024B-38D0-4D06-BF98-58EA2DE6EC60}"/>
              </a:ext>
            </a:extLst>
          </p:cNvPr>
          <p:cNvGraphicFramePr/>
          <p:nvPr>
            <p:extLst>
              <p:ext uri="{D42A27DB-BD31-4B8C-83A1-F6EECF244321}">
                <p14:modId xmlns:p14="http://schemas.microsoft.com/office/powerpoint/2010/main" val="3437155857"/>
              </p:ext>
            </p:extLst>
          </p:nvPr>
        </p:nvGraphicFramePr>
        <p:xfrm>
          <a:off x="2306652" y="6206144"/>
          <a:ext cx="12530925" cy="394596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5656421" y="1907405"/>
            <a:ext cx="12631579" cy="62758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r>
              <a:rPr lang="en-US" sz="3600" dirty="0"/>
              <a:t>                                 </a:t>
            </a:r>
            <a:r>
              <a:rPr lang="en-US" sz="2800" dirty="0"/>
              <a:t>Social Buzz</a:t>
            </a:r>
          </a:p>
          <a:p>
            <a:pPr>
              <a:lnSpc>
                <a:spcPct val="150000"/>
              </a:lnSpc>
            </a:pPr>
            <a:r>
              <a:rPr lang="en-US" sz="2800" dirty="0"/>
              <a:t>   </a:t>
            </a:r>
            <a:r>
              <a:rPr lang="en-US" sz="2800" dirty="0">
                <a:latin typeface="Arial" panose="020B0604020202020204" pitchFamily="34" charset="0"/>
                <a:cs typeface="Arial" panose="020B0604020202020204" pitchFamily="34" charset="0"/>
              </a:rPr>
              <a:t>"</a:t>
            </a:r>
            <a:r>
              <a:rPr lang="en-US" sz="2800" b="1" dirty="0">
                <a:latin typeface="Arial" panose="020B0604020202020204" pitchFamily="34" charset="0"/>
                <a:cs typeface="Arial" panose="020B0604020202020204" pitchFamily="34" charset="0"/>
              </a:rPr>
              <a:t>Social Buzz</a:t>
            </a:r>
            <a:r>
              <a:rPr lang="en-US" sz="2800" dirty="0">
                <a:latin typeface="Arial" panose="020B0604020202020204" pitchFamily="34" charset="0"/>
                <a:cs typeface="Arial" panose="020B0604020202020204" pitchFamily="34" charset="0"/>
              </a:rPr>
              <a:t>" is a rapidly expanding unicorn in the technology space that needs to quickly adjust to its global reach. </a:t>
            </a:r>
          </a:p>
          <a:p>
            <a:pPr>
              <a:lnSpc>
                <a:spcPct val="150000"/>
              </a:lnSpc>
            </a:pPr>
            <a:r>
              <a:rPr lang="en-US" sz="2800" dirty="0">
                <a:latin typeface="Arial" panose="020B0604020202020204" pitchFamily="34" charset="0"/>
                <a:cs typeface="Arial" panose="020B0604020202020204" pitchFamily="34" charset="0"/>
              </a:rPr>
              <a:t>Accenture has started working on the following activities during a three-month POC :</a:t>
            </a:r>
          </a:p>
          <a:p>
            <a:pPr marL="342900" indent="-342900">
              <a:lnSpc>
                <a:spcPct val="150000"/>
              </a:lnSpc>
              <a:buFont typeface="Courier New" panose="02070309020205020404" pitchFamily="49" charset="0"/>
              <a:buChar char="o"/>
            </a:pPr>
            <a:r>
              <a:rPr lang="en-US" sz="2800" dirty="0">
                <a:latin typeface="Arial" panose="020B0604020202020204" pitchFamily="34" charset="0"/>
                <a:cs typeface="Arial" panose="020B0604020202020204" pitchFamily="34" charset="0"/>
              </a:rPr>
              <a:t>An examination of Social Buzz's use of big data</a:t>
            </a:r>
          </a:p>
          <a:p>
            <a:pPr marL="342900" indent="-342900">
              <a:lnSpc>
                <a:spcPct val="150000"/>
              </a:lnSpc>
              <a:buFont typeface="Courier New" panose="02070309020205020404" pitchFamily="49" charset="0"/>
              <a:buChar char="o"/>
            </a:pPr>
            <a:r>
              <a:rPr lang="en-US" sz="2800" dirty="0">
                <a:latin typeface="Arial" panose="020B0604020202020204" pitchFamily="34" charset="0"/>
                <a:cs typeface="Arial" panose="020B0604020202020204" pitchFamily="34" charset="0"/>
              </a:rPr>
              <a:t>Strategies for a prosperous initial public offering (IPO)</a:t>
            </a:r>
          </a:p>
          <a:p>
            <a:pPr marL="342900" indent="-342900">
              <a:lnSpc>
                <a:spcPct val="150000"/>
              </a:lnSpc>
              <a:buFont typeface="Courier New" panose="02070309020205020404" pitchFamily="49" charset="0"/>
              <a:buChar char="o"/>
            </a:pPr>
            <a:r>
              <a:rPr lang="en-US" sz="2800" dirty="0">
                <a:latin typeface="Arial" panose="020B0604020202020204" pitchFamily="34" charset="0"/>
                <a:cs typeface="Arial" panose="020B0604020202020204" pitchFamily="34" charset="0"/>
              </a:rPr>
              <a:t>An examination to determine the top 5 content categories on Social Buzz</a:t>
            </a:r>
          </a:p>
          <a:p>
            <a:endParaRPr lang="en-IN" sz="3600"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75949" y="2055008"/>
            <a:ext cx="5278533" cy="6467663"/>
          </a:xfrm>
          <a:prstGeom prst="rect">
            <a:avLst/>
          </a:prstGeom>
        </p:spPr>
      </p:pic>
      <p:sp>
        <p:nvSpPr>
          <p:cNvPr id="33" name="TextBox 33"/>
          <p:cNvSpPr txBox="1"/>
          <p:nvPr/>
        </p:nvSpPr>
        <p:spPr>
          <a:xfrm>
            <a:off x="445029" y="3737479"/>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181760"/>
            <a:ext cx="10570695"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4" name="Title 23">
            <a:extLst>
              <a:ext uri="{FF2B5EF4-FFF2-40B4-BE49-F238E27FC236}">
                <a16:creationId xmlns:a16="http://schemas.microsoft.com/office/drawing/2014/main" id="{A549EF9A-6A56-401F-A271-74DCDBF670C9}"/>
              </a:ext>
            </a:extLst>
          </p:cNvPr>
          <p:cNvSpPr>
            <a:spLocks noGrp="1"/>
          </p:cNvSpPr>
          <p:nvPr>
            <p:ph type="title"/>
          </p:nvPr>
        </p:nvSpPr>
        <p:spPr>
          <a:xfrm>
            <a:off x="42217" y="4279892"/>
            <a:ext cx="10210800" cy="6150028"/>
          </a:xfrm>
        </p:spPr>
        <p:txBody>
          <a:bodyPr/>
          <a:lstStyle/>
          <a:p>
            <a:pPr marL="342900" indent="-342900">
              <a:lnSpc>
                <a:spcPct val="150000"/>
              </a:lnSpc>
            </a:pPr>
            <a:r>
              <a:rPr lang="en-US" sz="2400" dirty="0">
                <a:solidFill>
                  <a:schemeClr val="bg1"/>
                </a:solidFill>
                <a:latin typeface="Arial" panose="020B0604020202020204" pitchFamily="34" charset="0"/>
                <a:cs typeface="Arial" panose="020B0604020202020204" pitchFamily="34" charset="0"/>
              </a:rPr>
              <a:t>In recent years, the customer has grown to an enormous extent, and they lack the internal resources to manage it.</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Every day, Social Buzz receives over 100,000 posts, totaling 36,500,000 posts annually. Since all of the content is unstructured, it might be challenging to make sense of it all.</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Determine the specifications that must be fulfilled for this project.</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Combining tables from the sample data set</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An analysis of their content categories that identifies the top five with the highest total popularity</a:t>
            </a:r>
            <a:br>
              <a:rPr lang="en-IN" sz="2400" dirty="0">
                <a:solidFill>
                  <a:schemeClr val="bg1"/>
                </a:solidFill>
                <a:latin typeface="Arial" panose="020B0604020202020204" pitchFamily="34" charset="0"/>
                <a:cs typeface="Arial" panose="020B0604020202020204" pitchFamily="34" charset="0"/>
              </a:rPr>
            </a:br>
            <a:endParaRPr lang="en-IN"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Arrow: Right 31">
            <a:extLst>
              <a:ext uri="{FF2B5EF4-FFF2-40B4-BE49-F238E27FC236}">
                <a16:creationId xmlns:a16="http://schemas.microsoft.com/office/drawing/2014/main" id="{55D44AA2-6CF3-4798-BA60-E7FF83E1764C}"/>
              </a:ext>
            </a:extLst>
          </p:cNvPr>
          <p:cNvSpPr/>
          <p:nvPr/>
        </p:nvSpPr>
        <p:spPr>
          <a:xfrm>
            <a:off x="13910934" y="1825527"/>
            <a:ext cx="1308328" cy="676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row: Right 32">
            <a:extLst>
              <a:ext uri="{FF2B5EF4-FFF2-40B4-BE49-F238E27FC236}">
                <a16:creationId xmlns:a16="http://schemas.microsoft.com/office/drawing/2014/main" id="{6D08DF71-3A11-430E-8054-2D59021365E0}"/>
              </a:ext>
            </a:extLst>
          </p:cNvPr>
          <p:cNvSpPr/>
          <p:nvPr/>
        </p:nvSpPr>
        <p:spPr>
          <a:xfrm>
            <a:off x="13909633" y="4840128"/>
            <a:ext cx="1308328" cy="676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Right 33">
            <a:extLst>
              <a:ext uri="{FF2B5EF4-FFF2-40B4-BE49-F238E27FC236}">
                <a16:creationId xmlns:a16="http://schemas.microsoft.com/office/drawing/2014/main" id="{4EBD42EC-23D7-4C86-92A5-7484FEE78DD9}"/>
              </a:ext>
            </a:extLst>
          </p:cNvPr>
          <p:cNvSpPr/>
          <p:nvPr/>
        </p:nvSpPr>
        <p:spPr>
          <a:xfrm>
            <a:off x="13902863" y="7854729"/>
            <a:ext cx="1308328" cy="676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D4211B7D-599B-41EA-8ECF-FAB68D1C1CD9}"/>
              </a:ext>
            </a:extLst>
          </p:cNvPr>
          <p:cNvSpPr/>
          <p:nvPr/>
        </p:nvSpPr>
        <p:spPr>
          <a:xfrm>
            <a:off x="15217961" y="1386107"/>
            <a:ext cx="2841439" cy="1479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a:solidFill>
                  <a:srgbClr val="002060"/>
                </a:solidFill>
                <a:latin typeface="Arial" panose="020B0604020202020204" pitchFamily="34" charset="0"/>
                <a:cs typeface="Arial" panose="020B0604020202020204" pitchFamily="34" charset="0"/>
              </a:rPr>
              <a:t>M </a:t>
            </a:r>
            <a:r>
              <a:rPr lang="en-IN" sz="3200" b="1" dirty="0" err="1">
                <a:solidFill>
                  <a:srgbClr val="002060"/>
                </a:solidFill>
                <a:latin typeface="Arial" panose="020B0604020202020204" pitchFamily="34" charset="0"/>
                <a:cs typeface="Arial" panose="020B0604020202020204" pitchFamily="34" charset="0"/>
              </a:rPr>
              <a:t>Shrividya</a:t>
            </a:r>
            <a:endParaRPr lang="en-IN" sz="2800" b="1" dirty="0">
              <a:solidFill>
                <a:srgbClr val="002060"/>
              </a:solidFill>
              <a:latin typeface="Arial" panose="020B0604020202020204" pitchFamily="34" charset="0"/>
              <a:cs typeface="Arial" panose="020B0604020202020204" pitchFamily="34" charset="0"/>
            </a:endParaRPr>
          </a:p>
          <a:p>
            <a:r>
              <a:rPr lang="en-IN" sz="2800" dirty="0" err="1">
                <a:solidFill>
                  <a:srgbClr val="002060"/>
                </a:solidFill>
                <a:latin typeface="Arial" panose="020B0604020202020204" pitchFamily="34" charset="0"/>
                <a:cs typeface="Arial" panose="020B0604020202020204" pitchFamily="34" charset="0"/>
              </a:rPr>
              <a:t>Sr.Data</a:t>
            </a:r>
            <a:r>
              <a:rPr lang="en-IN" sz="2800" dirty="0">
                <a:solidFill>
                  <a:srgbClr val="002060"/>
                </a:solidFill>
                <a:latin typeface="Arial" panose="020B0604020202020204" pitchFamily="34" charset="0"/>
                <a:cs typeface="Arial" panose="020B0604020202020204" pitchFamily="34" charset="0"/>
              </a:rPr>
              <a:t> Analyst</a:t>
            </a:r>
            <a:endParaRPr lang="en-IN" sz="2800" b="1" dirty="0">
              <a:solidFill>
                <a:srgbClr val="002060"/>
              </a:solidFill>
              <a:latin typeface="Arial" panose="020B0604020202020204" pitchFamily="34" charset="0"/>
              <a:cs typeface="Arial" panose="020B0604020202020204" pitchFamily="34" charset="0"/>
            </a:endParaRPr>
          </a:p>
          <a:p>
            <a:pPr algn="ctr"/>
            <a:endParaRPr lang="en-IN" dirty="0"/>
          </a:p>
        </p:txBody>
      </p:sp>
      <p:sp>
        <p:nvSpPr>
          <p:cNvPr id="36" name="Rectangle 35">
            <a:extLst>
              <a:ext uri="{FF2B5EF4-FFF2-40B4-BE49-F238E27FC236}">
                <a16:creationId xmlns:a16="http://schemas.microsoft.com/office/drawing/2014/main" id="{88EBE95B-1C92-407B-AB42-A5260DA6DB36}"/>
              </a:ext>
            </a:extLst>
          </p:cNvPr>
          <p:cNvSpPr/>
          <p:nvPr/>
        </p:nvSpPr>
        <p:spPr>
          <a:xfrm>
            <a:off x="15108629" y="4403699"/>
            <a:ext cx="2950771" cy="1479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b="1" dirty="0">
                <a:solidFill>
                  <a:srgbClr val="002060"/>
                </a:solidFill>
                <a:latin typeface="Arial" panose="020B0604020202020204" pitchFamily="34" charset="0"/>
                <a:cs typeface="Arial" panose="020B0604020202020204" pitchFamily="34" charset="0"/>
              </a:rPr>
              <a:t>Aadi </a:t>
            </a:r>
            <a:r>
              <a:rPr lang="en-IN" sz="2800" b="1" dirty="0" err="1">
                <a:solidFill>
                  <a:srgbClr val="002060"/>
                </a:solidFill>
                <a:latin typeface="Arial" panose="020B0604020202020204" pitchFamily="34" charset="0"/>
                <a:cs typeface="Arial" panose="020B0604020202020204" pitchFamily="34" charset="0"/>
              </a:rPr>
              <a:t>Puttaswamy</a:t>
            </a:r>
            <a:r>
              <a:rPr lang="en-IN" sz="2800" b="1" dirty="0">
                <a:solidFill>
                  <a:srgbClr val="002060"/>
                </a:solidFill>
                <a:latin typeface="Arial" panose="020B0604020202020204" pitchFamily="34" charset="0"/>
                <a:cs typeface="Arial" panose="020B0604020202020204" pitchFamily="34" charset="0"/>
              </a:rPr>
              <a:t> T</a:t>
            </a:r>
            <a:endParaRPr lang="en-IN" sz="2400" b="1" dirty="0">
              <a:solidFill>
                <a:srgbClr val="002060"/>
              </a:solidFill>
              <a:latin typeface="Arial" panose="020B0604020202020204" pitchFamily="34" charset="0"/>
              <a:cs typeface="Arial" panose="020B0604020202020204" pitchFamily="34" charset="0"/>
            </a:endParaRPr>
          </a:p>
          <a:p>
            <a:r>
              <a:rPr lang="en-IN" sz="2400" dirty="0">
                <a:solidFill>
                  <a:srgbClr val="002060"/>
                </a:solidFill>
                <a:latin typeface="Arial" panose="020B0604020202020204" pitchFamily="34" charset="0"/>
                <a:cs typeface="Arial" panose="020B0604020202020204" pitchFamily="34" charset="0"/>
              </a:rPr>
              <a:t>Sr. Data Analyst</a:t>
            </a:r>
            <a:endParaRPr lang="en-IN" sz="2400" b="1" dirty="0">
              <a:solidFill>
                <a:srgbClr val="002060"/>
              </a:solidFill>
              <a:latin typeface="Arial" panose="020B0604020202020204" pitchFamily="34" charset="0"/>
              <a:cs typeface="Arial" panose="020B0604020202020204" pitchFamily="34" charset="0"/>
            </a:endParaRPr>
          </a:p>
          <a:p>
            <a:pPr algn="ctr"/>
            <a:endParaRPr lang="en-IN" dirty="0"/>
          </a:p>
        </p:txBody>
      </p:sp>
      <p:sp>
        <p:nvSpPr>
          <p:cNvPr id="37" name="Rectangle 36">
            <a:extLst>
              <a:ext uri="{FF2B5EF4-FFF2-40B4-BE49-F238E27FC236}">
                <a16:creationId xmlns:a16="http://schemas.microsoft.com/office/drawing/2014/main" id="{1C404D74-C962-46C3-9672-5C49145F929B}"/>
              </a:ext>
            </a:extLst>
          </p:cNvPr>
          <p:cNvSpPr/>
          <p:nvPr/>
        </p:nvSpPr>
        <p:spPr>
          <a:xfrm>
            <a:off x="15163294" y="7453258"/>
            <a:ext cx="2841439" cy="1479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b="1" dirty="0" err="1">
                <a:solidFill>
                  <a:srgbClr val="002060"/>
                </a:solidFill>
                <a:latin typeface="Arial" panose="020B0604020202020204" pitchFamily="34" charset="0"/>
                <a:cs typeface="Arial" panose="020B0604020202020204" pitchFamily="34" charset="0"/>
              </a:rPr>
              <a:t>Sumal</a:t>
            </a:r>
            <a:r>
              <a:rPr lang="en-IN" sz="2800" b="1" dirty="0">
                <a:solidFill>
                  <a:srgbClr val="002060"/>
                </a:solidFill>
                <a:latin typeface="Arial" panose="020B0604020202020204" pitchFamily="34" charset="0"/>
                <a:cs typeface="Arial" panose="020B0604020202020204" pitchFamily="34" charset="0"/>
              </a:rPr>
              <a:t> M</a:t>
            </a:r>
          </a:p>
          <a:p>
            <a:r>
              <a:rPr lang="en-IN" sz="2800" dirty="0">
                <a:solidFill>
                  <a:srgbClr val="002060"/>
                </a:solidFill>
                <a:latin typeface="Arial" panose="020B0604020202020204" pitchFamily="34" charset="0"/>
                <a:cs typeface="Arial" panose="020B0604020202020204" pitchFamily="34" charset="0"/>
              </a:rPr>
              <a:t>Jr. Data Analyst</a:t>
            </a:r>
            <a:endParaRPr lang="en-IN" sz="2800" b="1" dirty="0">
              <a:solidFill>
                <a:srgbClr val="002060"/>
              </a:solidFill>
              <a:latin typeface="Arial" panose="020B0604020202020204" pitchFamily="34" charset="0"/>
              <a:cs typeface="Arial" panose="020B0604020202020204" pitchFamily="34" charset="0"/>
            </a:endParaRPr>
          </a:p>
          <a:p>
            <a:pPr algn="ct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latin typeface="Arial" panose="020B0604020202020204" pitchFamily="34" charset="0"/>
                  <a:cs typeface="Arial" panose="020B0604020202020204" pitchFamily="34" charset="0"/>
                </a:endParaRPr>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latin typeface="Arial" panose="020B0604020202020204" pitchFamily="34" charset="0"/>
                  <a:cs typeface="Arial" panose="020B0604020202020204" pitchFamily="34" charset="0"/>
                </a:endParaRPr>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latin typeface="Arial" panose="020B0604020202020204" pitchFamily="34" charset="0"/>
                  <a:cs typeface="Arial" panose="020B0604020202020204" pitchFamily="34" charset="0"/>
                </a:endParaRPr>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latin typeface="Arial" panose="020B0604020202020204" pitchFamily="34" charset="0"/>
                  <a:cs typeface="Arial" panose="020B0604020202020204" pitchFamily="34" charset="0"/>
                </a:endParaRPr>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latin typeface="Arial" panose="020B0604020202020204" pitchFamily="34" charset="0"/>
                  <a:cs typeface="Arial" panose="020B0604020202020204" pitchFamily="34" charset="0"/>
                </a:endParaRPr>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b="1" spc="-80" dirty="0">
                <a:solidFill>
                  <a:srgbClr val="FFFFFF"/>
                </a:solidFill>
                <a:latin typeface="Arial" panose="020B0604020202020204" pitchFamily="34" charset="0"/>
                <a:cs typeface="Arial" panose="020B0604020202020204"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b="1" spc="-640" dirty="0">
                <a:solidFill>
                  <a:srgbClr val="FFFFFF"/>
                </a:solidFill>
                <a:latin typeface="Arial" panose="020B0604020202020204" pitchFamily="34" charset="0"/>
                <a:cs typeface="Arial" panose="020B0604020202020204" pitchFamily="34" charset="0"/>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b="1" spc="-640" dirty="0">
                <a:solidFill>
                  <a:srgbClr val="FFFFFF"/>
                </a:solidFill>
                <a:latin typeface="Arial" panose="020B0604020202020204" pitchFamily="34" charset="0"/>
                <a:cs typeface="Arial" panose="020B0604020202020204" pitchFamily="34" charset="0"/>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b="1" spc="-640">
                <a:solidFill>
                  <a:srgbClr val="FFFFFF"/>
                </a:solidFill>
                <a:latin typeface="Arial" panose="020B0604020202020204" pitchFamily="34" charset="0"/>
                <a:cs typeface="Arial" panose="020B0604020202020204" pitchFamily="34" charset="0"/>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b="1" spc="-640" dirty="0">
                <a:solidFill>
                  <a:srgbClr val="FFFFFF"/>
                </a:solidFill>
                <a:latin typeface="Arial" panose="020B0604020202020204" pitchFamily="34" charset="0"/>
                <a:cs typeface="Arial" panose="020B0604020202020204" pitchFamily="34" charset="0"/>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b="1" spc="-640" dirty="0">
                <a:solidFill>
                  <a:srgbClr val="FFFFFF"/>
                </a:solidFill>
                <a:latin typeface="Arial" panose="020B0604020202020204" pitchFamily="34" charset="0"/>
                <a:cs typeface="Arial" panose="020B0604020202020204" pitchFamily="34" charset="0"/>
              </a:rPr>
              <a:t>3</a:t>
            </a:r>
          </a:p>
        </p:txBody>
      </p:sp>
      <p:sp>
        <p:nvSpPr>
          <p:cNvPr id="46" name="Rectangle: Rounded Corners 45">
            <a:extLst>
              <a:ext uri="{FF2B5EF4-FFF2-40B4-BE49-F238E27FC236}">
                <a16:creationId xmlns:a16="http://schemas.microsoft.com/office/drawing/2014/main" id="{AB098BB3-7C49-AD72-FDD5-8BCF82FCB868}"/>
              </a:ext>
            </a:extLst>
          </p:cNvPr>
          <p:cNvSpPr/>
          <p:nvPr/>
        </p:nvSpPr>
        <p:spPr>
          <a:xfrm>
            <a:off x="11506200" y="7757268"/>
            <a:ext cx="6400800" cy="1219200"/>
          </a:xfrm>
          <a:prstGeom prst="roundRect">
            <a:avLst/>
          </a:prstGeom>
          <a:solidFill>
            <a:schemeClr val="bg1"/>
          </a:solidFill>
          <a:ln>
            <a:solidFill>
              <a:srgbClr val="883C8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a:r>
              <a:rPr lang="en-US" sz="3000" b="1">
                <a:solidFill>
                  <a:schemeClr val="tx1">
                    <a:lumMod val="95000"/>
                    <a:lumOff val="5000"/>
                  </a:schemeClr>
                </a:solidFill>
                <a:latin typeface="Arial" panose="020B0604020202020204" pitchFamily="34" charset="0"/>
                <a:cs typeface="Arial" panose="020B0604020202020204" pitchFamily="34" charset="0"/>
              </a:rPr>
              <a:t>Uncover Insights</a:t>
            </a:r>
          </a:p>
        </p:txBody>
      </p:sp>
      <p:sp>
        <p:nvSpPr>
          <p:cNvPr id="47" name="Rectangle: Rounded Corners 46">
            <a:extLst>
              <a:ext uri="{FF2B5EF4-FFF2-40B4-BE49-F238E27FC236}">
                <a16:creationId xmlns:a16="http://schemas.microsoft.com/office/drawing/2014/main" id="{61F41796-D63A-4CA1-67EB-A93B7DAB0622}"/>
              </a:ext>
            </a:extLst>
          </p:cNvPr>
          <p:cNvSpPr/>
          <p:nvPr/>
        </p:nvSpPr>
        <p:spPr>
          <a:xfrm>
            <a:off x="9677400" y="6075126"/>
            <a:ext cx="6400800" cy="1219200"/>
          </a:xfrm>
          <a:prstGeom prst="roundRect">
            <a:avLst/>
          </a:prstGeom>
          <a:solidFill>
            <a:schemeClr val="bg1"/>
          </a:solidFill>
          <a:ln>
            <a:solidFill>
              <a:srgbClr val="883C8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a:r>
              <a:rPr lang="en-US" sz="3000" b="1">
                <a:solidFill>
                  <a:schemeClr val="tx1">
                    <a:lumMod val="95000"/>
                    <a:lumOff val="5000"/>
                  </a:schemeClr>
                </a:solidFill>
                <a:latin typeface="Arial" panose="020B0604020202020204" pitchFamily="34" charset="0"/>
                <a:cs typeface="Arial" panose="020B0604020202020204" pitchFamily="34" charset="0"/>
              </a:rPr>
              <a:t>Data Analysis</a:t>
            </a:r>
          </a:p>
        </p:txBody>
      </p:sp>
      <p:sp>
        <p:nvSpPr>
          <p:cNvPr id="48" name="Rectangle: Rounded Corners 47">
            <a:extLst>
              <a:ext uri="{FF2B5EF4-FFF2-40B4-BE49-F238E27FC236}">
                <a16:creationId xmlns:a16="http://schemas.microsoft.com/office/drawing/2014/main" id="{8E95D8A2-9B20-654A-361F-949326C97C8E}"/>
              </a:ext>
            </a:extLst>
          </p:cNvPr>
          <p:cNvSpPr/>
          <p:nvPr/>
        </p:nvSpPr>
        <p:spPr>
          <a:xfrm>
            <a:off x="7848600" y="4392984"/>
            <a:ext cx="6400800" cy="1219200"/>
          </a:xfrm>
          <a:prstGeom prst="roundRect">
            <a:avLst/>
          </a:prstGeom>
          <a:solidFill>
            <a:schemeClr val="bg1"/>
          </a:solidFill>
          <a:ln>
            <a:solidFill>
              <a:srgbClr val="883C8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a:r>
              <a:rPr lang="en-US" sz="3000" b="1">
                <a:solidFill>
                  <a:schemeClr val="tx1">
                    <a:lumMod val="95000"/>
                    <a:lumOff val="5000"/>
                  </a:schemeClr>
                </a:solidFill>
                <a:latin typeface="Arial" panose="020B0604020202020204" pitchFamily="34" charset="0"/>
                <a:cs typeface="Arial" panose="020B0604020202020204" pitchFamily="34" charset="0"/>
              </a:rPr>
              <a:t>Data Modelling</a:t>
            </a:r>
          </a:p>
        </p:txBody>
      </p:sp>
      <p:sp>
        <p:nvSpPr>
          <p:cNvPr id="49" name="Rectangle: Rounded Corners 48">
            <a:extLst>
              <a:ext uri="{FF2B5EF4-FFF2-40B4-BE49-F238E27FC236}">
                <a16:creationId xmlns:a16="http://schemas.microsoft.com/office/drawing/2014/main" id="{77F03FEA-91CE-6DDA-76A8-10A4BD6E01FD}"/>
              </a:ext>
            </a:extLst>
          </p:cNvPr>
          <p:cNvSpPr/>
          <p:nvPr/>
        </p:nvSpPr>
        <p:spPr>
          <a:xfrm>
            <a:off x="6019800" y="2710842"/>
            <a:ext cx="6400800" cy="1219200"/>
          </a:xfrm>
          <a:prstGeom prst="roundRect">
            <a:avLst/>
          </a:prstGeom>
          <a:solidFill>
            <a:schemeClr val="bg1"/>
          </a:solidFill>
          <a:ln>
            <a:solidFill>
              <a:srgbClr val="883C8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a:r>
              <a:rPr lang="en-US" sz="3000" b="1" dirty="0">
                <a:solidFill>
                  <a:schemeClr val="tx1">
                    <a:lumMod val="95000"/>
                    <a:lumOff val="5000"/>
                  </a:schemeClr>
                </a:solidFill>
                <a:latin typeface="Arial" panose="020B0604020202020204" pitchFamily="34" charset="0"/>
                <a:cs typeface="Arial" panose="020B0604020202020204" pitchFamily="34" charset="0"/>
              </a:rPr>
              <a:t>Data Cleaning</a:t>
            </a:r>
          </a:p>
        </p:txBody>
      </p:sp>
      <p:sp>
        <p:nvSpPr>
          <p:cNvPr id="50" name="Rectangle: Rounded Corners 49">
            <a:extLst>
              <a:ext uri="{FF2B5EF4-FFF2-40B4-BE49-F238E27FC236}">
                <a16:creationId xmlns:a16="http://schemas.microsoft.com/office/drawing/2014/main" id="{5C8192C4-1B2F-ABBE-8AF6-161CD4669A34}"/>
              </a:ext>
            </a:extLst>
          </p:cNvPr>
          <p:cNvSpPr/>
          <p:nvPr/>
        </p:nvSpPr>
        <p:spPr>
          <a:xfrm>
            <a:off x="4191000" y="1028700"/>
            <a:ext cx="6400800" cy="1219200"/>
          </a:xfrm>
          <a:prstGeom prst="roundRect">
            <a:avLst/>
          </a:prstGeom>
          <a:solidFill>
            <a:schemeClr val="bg1"/>
          </a:solidFill>
          <a:ln>
            <a:solidFill>
              <a:srgbClr val="883C8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a:r>
              <a:rPr lang="en-US" sz="3000" b="1" dirty="0">
                <a:solidFill>
                  <a:schemeClr val="tx1">
                    <a:lumMod val="95000"/>
                    <a:lumOff val="5000"/>
                  </a:schemeClr>
                </a:solidFill>
                <a:latin typeface="Arial" panose="020B0604020202020204" pitchFamily="34" charset="0"/>
                <a:cs typeface="Arial" panose="020B0604020202020204" pitchFamily="34" charset="0"/>
              </a:rPr>
              <a:t>Understanding Data</a:t>
            </a:r>
          </a:p>
        </p:txBody>
      </p:sp>
    </p:spTree>
  </p:cSld>
  <p:clrMapOvr>
    <a:masterClrMapping/>
  </p:clrMapOvr>
  <mc:AlternateContent xmlns:mc="http://schemas.openxmlformats.org/markup-compatibility/2006" xmlns:p14="http://schemas.microsoft.com/office/powerpoint/2010/main">
    <mc:Choice Requires="p14">
      <p:transition spd="slow" p14:dur="2000" advClick="0" advTm="0">
        <p:wipe dir="r"/>
      </p:transition>
    </mc:Choice>
    <mc:Fallback xmlns="">
      <p:transition spd="slow" advClick="0" advTm="0">
        <p:wipe dir="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393912" y="6835739"/>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b="1" spc="-80" dirty="0">
                <a:solidFill>
                  <a:srgbClr val="000000"/>
                </a:solidFill>
                <a:latin typeface="Arial" panose="020B0604020202020204" pitchFamily="34" charset="0"/>
                <a:cs typeface="Arial" panose="020B0604020202020204"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737151" y="6861979"/>
            <a:ext cx="2902946" cy="881758"/>
          </a:xfrm>
          <a:prstGeom prst="rect">
            <a:avLst/>
          </a:prstGeom>
        </p:spPr>
      </p:pic>
      <p:sp>
        <p:nvSpPr>
          <p:cNvPr id="14" name="Rectangle: Rounded Corners 13">
            <a:extLst>
              <a:ext uri="{FF2B5EF4-FFF2-40B4-BE49-F238E27FC236}">
                <a16:creationId xmlns:a16="http://schemas.microsoft.com/office/drawing/2014/main" id="{661F0BDC-A601-0B0B-76C8-467C359A6EC4}"/>
              </a:ext>
            </a:extLst>
          </p:cNvPr>
          <p:cNvSpPr/>
          <p:nvPr/>
        </p:nvSpPr>
        <p:spPr>
          <a:xfrm>
            <a:off x="5656691" y="4736742"/>
            <a:ext cx="2514600" cy="1447800"/>
          </a:xfrm>
          <a:prstGeom prst="roundRect">
            <a:avLst/>
          </a:prstGeom>
          <a:solidFill>
            <a:schemeClr val="bg1"/>
          </a:solidFill>
          <a:ln>
            <a:solidFill>
              <a:srgbClr val="883C8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800" b="1">
                <a:solidFill>
                  <a:srgbClr val="883C84"/>
                </a:solidFill>
                <a:latin typeface="Arial" panose="020B0604020202020204" pitchFamily="34" charset="0"/>
                <a:cs typeface="Arial" panose="020B0604020202020204" pitchFamily="34" charset="0"/>
              </a:rPr>
              <a:t>16</a:t>
            </a:r>
          </a:p>
        </p:txBody>
      </p:sp>
      <p:sp>
        <p:nvSpPr>
          <p:cNvPr id="15" name="Rectangle: Rounded Corners 14">
            <a:extLst>
              <a:ext uri="{FF2B5EF4-FFF2-40B4-BE49-F238E27FC236}">
                <a16:creationId xmlns:a16="http://schemas.microsoft.com/office/drawing/2014/main" id="{FCC7EA67-F4D0-8081-377E-522E64B76AAB}"/>
              </a:ext>
            </a:extLst>
          </p:cNvPr>
          <p:cNvSpPr/>
          <p:nvPr/>
        </p:nvSpPr>
        <p:spPr>
          <a:xfrm>
            <a:off x="11657690" y="4779626"/>
            <a:ext cx="2514600" cy="1447800"/>
          </a:xfrm>
          <a:prstGeom prst="roundRect">
            <a:avLst/>
          </a:prstGeom>
          <a:solidFill>
            <a:schemeClr val="bg1"/>
          </a:solidFill>
          <a:ln>
            <a:solidFill>
              <a:srgbClr val="883C8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800" b="1" dirty="0">
                <a:solidFill>
                  <a:srgbClr val="883C84"/>
                </a:solidFill>
                <a:latin typeface="Arial" panose="020B0604020202020204" pitchFamily="34" charset="0"/>
                <a:cs typeface="Arial" panose="020B0604020202020204" pitchFamily="34" charset="0"/>
              </a:rPr>
              <a:t>75K</a:t>
            </a:r>
          </a:p>
        </p:txBody>
      </p:sp>
      <p:sp>
        <p:nvSpPr>
          <p:cNvPr id="17" name="TextBox 16">
            <a:extLst>
              <a:ext uri="{FF2B5EF4-FFF2-40B4-BE49-F238E27FC236}">
                <a16:creationId xmlns:a16="http://schemas.microsoft.com/office/drawing/2014/main" id="{7614677F-E85E-7E41-C2EC-5BB4AFCF20E0}"/>
              </a:ext>
            </a:extLst>
          </p:cNvPr>
          <p:cNvSpPr txBox="1"/>
          <p:nvPr/>
        </p:nvSpPr>
        <p:spPr>
          <a:xfrm>
            <a:off x="5235675" y="3509772"/>
            <a:ext cx="3142306" cy="954107"/>
          </a:xfrm>
          <a:prstGeom prst="rect">
            <a:avLst/>
          </a:prstGeom>
          <a:noFill/>
        </p:spPr>
        <p:txBody>
          <a:bodyPr wrap="square">
            <a:spAutoFit/>
          </a:bodyPr>
          <a:lstStyle/>
          <a:p>
            <a:pPr algn="ctr"/>
            <a:r>
              <a:rPr lang="en-IN" sz="2800" b="1" i="0" dirty="0">
                <a:effectLst/>
                <a:latin typeface="Arial" panose="020B0604020202020204" pitchFamily="34" charset="0"/>
                <a:cs typeface="Arial" panose="020B0604020202020204" pitchFamily="34" charset="0"/>
              </a:rPr>
              <a:t>Unique Categories</a:t>
            </a:r>
          </a:p>
        </p:txBody>
      </p:sp>
      <p:sp>
        <p:nvSpPr>
          <p:cNvPr id="18" name="TextBox 17">
            <a:extLst>
              <a:ext uri="{FF2B5EF4-FFF2-40B4-BE49-F238E27FC236}">
                <a16:creationId xmlns:a16="http://schemas.microsoft.com/office/drawing/2014/main" id="{2FFC4134-9801-375D-8F10-B0AA90887EE6}"/>
              </a:ext>
            </a:extLst>
          </p:cNvPr>
          <p:cNvSpPr txBox="1"/>
          <p:nvPr/>
        </p:nvSpPr>
        <p:spPr>
          <a:xfrm>
            <a:off x="11171444" y="3274993"/>
            <a:ext cx="3142306" cy="954107"/>
          </a:xfrm>
          <a:prstGeom prst="rect">
            <a:avLst/>
          </a:prstGeom>
          <a:noFill/>
        </p:spPr>
        <p:txBody>
          <a:bodyPr wrap="square">
            <a:spAutoFit/>
          </a:bodyPr>
          <a:lstStyle/>
          <a:p>
            <a:pPr algn="ctr"/>
            <a:r>
              <a:rPr lang="en-IN" sz="2800" b="1" dirty="0">
                <a:latin typeface="Arial" panose="020B0604020202020204" pitchFamily="34" charset="0"/>
                <a:cs typeface="Arial" panose="020B0604020202020204" pitchFamily="34" charset="0"/>
              </a:rPr>
              <a:t>Category With Highest Score </a:t>
            </a:r>
            <a:endParaRPr lang="en-IN" sz="2800" b="1" i="0" dirty="0">
              <a:effectLst/>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D0C15546-E72D-8E65-018C-C63DCBF9E95D}"/>
              </a:ext>
            </a:extLst>
          </p:cNvPr>
          <p:cNvSpPr txBox="1"/>
          <p:nvPr/>
        </p:nvSpPr>
        <p:spPr>
          <a:xfrm>
            <a:off x="11343837" y="4213522"/>
            <a:ext cx="3142306" cy="523220"/>
          </a:xfrm>
          <a:prstGeom prst="rect">
            <a:avLst/>
          </a:prstGeom>
          <a:noFill/>
        </p:spPr>
        <p:txBody>
          <a:bodyPr wrap="square">
            <a:spAutoFit/>
          </a:bodyPr>
          <a:lstStyle/>
          <a:p>
            <a:pPr algn="ctr"/>
            <a:r>
              <a:rPr lang="en-IN" sz="2800" b="1" dirty="0">
                <a:solidFill>
                  <a:schemeClr val="accent6"/>
                </a:solidFill>
                <a:latin typeface="Arial" panose="020B0604020202020204" pitchFamily="34" charset="0"/>
                <a:cs typeface="Arial" panose="020B0604020202020204" pitchFamily="34" charset="0"/>
              </a:rPr>
              <a:t>Animals</a:t>
            </a:r>
            <a:endParaRPr lang="en-IN" sz="2800" b="1" i="0" dirty="0">
              <a:solidFill>
                <a:schemeClr val="accent6"/>
              </a:solidFill>
              <a:effectLst/>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p:wipe dir="r"/>
      </p:transition>
    </mc:Choice>
    <mc:Fallback xmlns="">
      <p:transition spd="slow" advClick="0" advTm="0">
        <p:wipe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810E80A2-70DC-4065-A547-0065171D90C9}"/>
              </a:ext>
            </a:extLst>
          </p:cNvPr>
          <p:cNvGraphicFramePr>
            <a:graphicFrameLocks/>
          </p:cNvGraphicFramePr>
          <p:nvPr>
            <p:extLst>
              <p:ext uri="{D42A27DB-BD31-4B8C-83A1-F6EECF244321}">
                <p14:modId xmlns:p14="http://schemas.microsoft.com/office/powerpoint/2010/main" val="710934196"/>
              </p:ext>
            </p:extLst>
          </p:nvPr>
        </p:nvGraphicFramePr>
        <p:xfrm>
          <a:off x="4524918" y="2023499"/>
          <a:ext cx="11629481" cy="7467485"/>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ext uri="{BEBA8EAE-BF5A-486C-A8C5-ECC9F3942E4B}">
                <a14:imgProps xmlns:a14="http://schemas.microsoft.com/office/drawing/2010/main">
                  <a14:imgLayer r:embed="rId4">
                    <a14:imgEffect>
                      <a14:artisticPaintBrush/>
                    </a14:imgEffect>
                  </a14:imgLayer>
                </a14:imgProps>
              </a:ext>
            </a:extLst>
          </a:blip>
          <a:stretch/>
        </a:blipFill>
        <a:effectLst/>
      </p:bgPr>
    </p:bg>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EC38B9AB-7E86-4181-AA49-66547B94B601}"/>
              </a:ext>
            </a:extLst>
          </p:cNvPr>
          <p:cNvGraphicFramePr>
            <a:graphicFrameLocks/>
          </p:cNvGraphicFramePr>
          <p:nvPr>
            <p:extLst>
              <p:ext uri="{D42A27DB-BD31-4B8C-83A1-F6EECF244321}">
                <p14:modId xmlns:p14="http://schemas.microsoft.com/office/powerpoint/2010/main" val="3822491768"/>
              </p:ext>
            </p:extLst>
          </p:nvPr>
        </p:nvGraphicFramePr>
        <p:xfrm>
          <a:off x="5684043" y="2628900"/>
          <a:ext cx="8031957" cy="6629400"/>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4538516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254</TotalTime>
  <Words>556</Words>
  <Application>Microsoft Office PowerPoint</Application>
  <PresentationFormat>Custom</PresentationFormat>
  <Paragraphs>79</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Courier New</vt:lpstr>
      <vt:lpstr>Century Gothic</vt:lpstr>
      <vt:lpstr>Calibri</vt:lpstr>
      <vt:lpstr>Graphik Regular</vt:lpstr>
      <vt:lpstr>Arial</vt:lpstr>
      <vt:lpstr>DM Sans</vt:lpstr>
      <vt:lpstr>Wingdings 3</vt:lpstr>
      <vt:lpstr>Ion</vt:lpstr>
      <vt:lpstr>PowerPoint Presentation</vt:lpstr>
      <vt:lpstr>PowerPoint Presentation</vt:lpstr>
      <vt:lpstr>PowerPoint Presentation</vt:lpstr>
      <vt:lpstr>In recent years, the customer has grown to an enormous extent, and they lack the internal resources to manage it. Every day, Social Buzz receives over 100,000 posts, totaling 36,500,000 posts annually. Since all of the content is unstructured, it might be challenging to make sense of it all. Determine the specifications that must be fulfilled for this project. Combining tables from the sample data set An analysis of their content categories that identifies the top five with the highest total popularity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DELL</cp:lastModifiedBy>
  <cp:revision>17</cp:revision>
  <dcterms:created xsi:type="dcterms:W3CDTF">2006-08-16T00:00:00Z</dcterms:created>
  <dcterms:modified xsi:type="dcterms:W3CDTF">2024-03-28T21:40:15Z</dcterms:modified>
  <dc:identifier>DAEhDyfaYKE</dc:identifier>
</cp:coreProperties>
</file>